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9" r:id="rId2"/>
  </p:sldMasterIdLst>
  <p:notesMasterIdLst>
    <p:notesMasterId r:id="rId67"/>
  </p:notesMasterIdLst>
  <p:sldIdLst>
    <p:sldId id="256" r:id="rId3"/>
    <p:sldId id="328" r:id="rId4"/>
    <p:sldId id="362" r:id="rId5"/>
    <p:sldId id="358" r:id="rId6"/>
    <p:sldId id="376" r:id="rId7"/>
    <p:sldId id="399" r:id="rId8"/>
    <p:sldId id="377" r:id="rId9"/>
    <p:sldId id="400" r:id="rId10"/>
    <p:sldId id="279" r:id="rId11"/>
    <p:sldId id="332" r:id="rId12"/>
    <p:sldId id="356" r:id="rId13"/>
    <p:sldId id="313" r:id="rId14"/>
    <p:sldId id="357" r:id="rId15"/>
    <p:sldId id="281" r:id="rId16"/>
    <p:sldId id="327" r:id="rId17"/>
    <p:sldId id="330" r:id="rId18"/>
    <p:sldId id="283" r:id="rId19"/>
    <p:sldId id="378" r:id="rId20"/>
    <p:sldId id="295" r:id="rId21"/>
    <p:sldId id="401" r:id="rId22"/>
    <p:sldId id="402" r:id="rId23"/>
    <p:sldId id="290" r:id="rId24"/>
    <p:sldId id="403" r:id="rId25"/>
    <p:sldId id="323" r:id="rId26"/>
    <p:sldId id="298" r:id="rId27"/>
    <p:sldId id="380" r:id="rId28"/>
    <p:sldId id="296" r:id="rId29"/>
    <p:sldId id="297" r:id="rId30"/>
    <p:sldId id="288" r:id="rId31"/>
    <p:sldId id="366" r:id="rId32"/>
    <p:sldId id="367" r:id="rId33"/>
    <p:sldId id="368" r:id="rId34"/>
    <p:sldId id="371" r:id="rId35"/>
    <p:sldId id="370" r:id="rId36"/>
    <p:sldId id="387" r:id="rId37"/>
    <p:sldId id="300" r:id="rId38"/>
    <p:sldId id="391" r:id="rId39"/>
    <p:sldId id="301" r:id="rId40"/>
    <p:sldId id="404" r:id="rId41"/>
    <p:sldId id="299" r:id="rId42"/>
    <p:sldId id="302" r:id="rId43"/>
    <p:sldId id="293" r:id="rId44"/>
    <p:sldId id="393" r:id="rId45"/>
    <p:sldId id="270" r:id="rId46"/>
    <p:sldId id="372" r:id="rId47"/>
    <p:sldId id="373" r:id="rId48"/>
    <p:sldId id="386" r:id="rId49"/>
    <p:sldId id="374" r:id="rId50"/>
    <p:sldId id="306" r:id="rId51"/>
    <p:sldId id="383" r:id="rId52"/>
    <p:sldId id="384" r:id="rId53"/>
    <p:sldId id="385" r:id="rId54"/>
    <p:sldId id="359" r:id="rId55"/>
    <p:sldId id="278" r:id="rId56"/>
    <p:sldId id="363" r:id="rId57"/>
    <p:sldId id="364" r:id="rId58"/>
    <p:sldId id="365" r:id="rId59"/>
    <p:sldId id="379" r:id="rId60"/>
    <p:sldId id="303" r:id="rId61"/>
    <p:sldId id="394" r:id="rId62"/>
    <p:sldId id="397" r:id="rId63"/>
    <p:sldId id="395" r:id="rId64"/>
    <p:sldId id="304" r:id="rId65"/>
    <p:sldId id="398" r:id="rId6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F5F5F"/>
    <a:srgbClr val="EAEAEA"/>
    <a:srgbClr val="FFCC3B"/>
    <a:srgbClr val="CC3399"/>
    <a:srgbClr val="FFC671"/>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49" autoAdjust="0"/>
    <p:restoredTop sz="94660"/>
  </p:normalViewPr>
  <p:slideViewPr>
    <p:cSldViewPr snapToGrid="0">
      <p:cViewPr varScale="1">
        <p:scale>
          <a:sx n="105" d="100"/>
          <a:sy n="105" d="100"/>
        </p:scale>
        <p:origin x="858" y="96"/>
      </p:cViewPr>
      <p:guideLst/>
    </p:cSldViewPr>
  </p:slideViewPr>
  <p:notesTextViewPr>
    <p:cViewPr>
      <p:scale>
        <a:sx n="1" d="1"/>
        <a:sy n="1" d="1"/>
      </p:scale>
      <p:origin x="0" y="0"/>
    </p:cViewPr>
  </p:notesTextViewPr>
  <p:sorterViewPr>
    <p:cViewPr>
      <p:scale>
        <a:sx n="100" d="100"/>
        <a:sy n="100" d="100"/>
      </p:scale>
      <p:origin x="0" y="-14076"/>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EB7B7F-2E72-4334-A404-A48D40C5ADDF}" type="datetimeFigureOut">
              <a:rPr lang="en-US" smtClean="0"/>
              <a:t>10/16/2026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A4598A-04F9-4D70-B4EC-78899C9A3DBB}" type="slidenum">
              <a:rPr lang="en-US" smtClean="0"/>
              <a:t>‹#›</a:t>
            </a:fld>
            <a:endParaRPr lang="en-US"/>
          </a:p>
        </p:txBody>
      </p:sp>
    </p:spTree>
    <p:extLst>
      <p:ext uri="{BB962C8B-B14F-4D97-AF65-F5344CB8AC3E}">
        <p14:creationId xmlns:p14="http://schemas.microsoft.com/office/powerpoint/2010/main" val="14757988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with Pictur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EC014E-32E8-BC91-190E-85B3C74C9203}"/>
              </a:ext>
            </a:extLst>
          </p:cNvPr>
          <p:cNvSpPr>
            <a:spLocks noGrp="1"/>
          </p:cNvSpPr>
          <p:nvPr>
            <p:ph type="title"/>
          </p:nvPr>
        </p:nvSpPr>
        <p:spPr>
          <a:xfrm>
            <a:off x="6857998" y="964075"/>
            <a:ext cx="4654297" cy="3739896"/>
          </a:xfrm>
        </p:spPr>
        <p:txBody>
          <a:body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858000" y="4822842"/>
            <a:ext cx="4206240" cy="1380744"/>
          </a:xfrm>
        </p:spPr>
        <p:txBody>
          <a:bodyPr anchor="t" anchorCtr="0">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Footer Placeholder 12">
            <a:extLst>
              <a:ext uri="{FF2B5EF4-FFF2-40B4-BE49-F238E27FC236}">
                <a16:creationId xmlns:a16="http://schemas.microsoft.com/office/drawing/2014/main" id="{B2603722-CE80-C718-39E9-BB79F1F68C31}"/>
              </a:ext>
            </a:extLst>
          </p:cNvPr>
          <p:cNvSpPr>
            <a:spLocks noGrp="1"/>
          </p:cNvSpPr>
          <p:nvPr>
            <p:ph type="ftr" sz="quarter" idx="15"/>
          </p:nvPr>
        </p:nvSpPr>
        <p:spPr/>
        <p:txBody>
          <a:bodyPr/>
          <a:lstStyle>
            <a:lvl1pPr>
              <a:defRPr>
                <a:solidFill>
                  <a:schemeClr val="tx1"/>
                </a:solidFill>
              </a:defRPr>
            </a:lvl1pPr>
          </a:lstStyle>
          <a:p>
            <a:endParaRPr lang="en-US"/>
          </a:p>
        </p:txBody>
      </p:sp>
      <p:sp>
        <p:nvSpPr>
          <p:cNvPr id="10" name="Picture Placeholder 9">
            <a:extLst>
              <a:ext uri="{FF2B5EF4-FFF2-40B4-BE49-F238E27FC236}">
                <a16:creationId xmlns:a16="http://schemas.microsoft.com/office/drawing/2014/main" id="{884C280F-E753-FE97-A722-F86168AC97B1}"/>
              </a:ext>
            </a:extLst>
          </p:cNvPr>
          <p:cNvSpPr>
            <a:spLocks noGrp="1"/>
          </p:cNvSpPr>
          <p:nvPr>
            <p:ph type="pic" sz="quarter" idx="13" hasCustomPrompt="1"/>
          </p:nvPr>
        </p:nvSpPr>
        <p:spPr>
          <a:xfrm>
            <a:off x="841248" y="964074"/>
            <a:ext cx="5403280" cy="5258929"/>
          </a:xfrm>
          <a:custGeom>
            <a:avLst/>
            <a:gdLst>
              <a:gd name="connsiteX0" fmla="*/ 2701640 w 5403280"/>
              <a:gd name="connsiteY0" fmla="*/ 0 h 5258929"/>
              <a:gd name="connsiteX1" fmla="*/ 5403280 w 5403280"/>
              <a:gd name="connsiteY1" fmla="*/ 2701640 h 5258929"/>
              <a:gd name="connsiteX2" fmla="*/ 5403280 w 5403280"/>
              <a:gd name="connsiteY2" fmla="*/ 5258929 h 5258929"/>
              <a:gd name="connsiteX3" fmla="*/ 0 w 5403280"/>
              <a:gd name="connsiteY3" fmla="*/ 5258929 h 5258929"/>
              <a:gd name="connsiteX4" fmla="*/ 0 w 5403280"/>
              <a:gd name="connsiteY4" fmla="*/ 2701640 h 5258929"/>
              <a:gd name="connsiteX5" fmla="*/ 2701640 w 5403280"/>
              <a:gd name="connsiteY5" fmla="*/ 0 h 525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3280" h="5258929">
                <a:moveTo>
                  <a:pt x="2701640" y="0"/>
                </a:moveTo>
                <a:cubicBezTo>
                  <a:pt x="4193715" y="0"/>
                  <a:pt x="5403280" y="1209565"/>
                  <a:pt x="5403280" y="2701640"/>
                </a:cubicBezTo>
                <a:lnTo>
                  <a:pt x="5403280" y="5258929"/>
                </a:lnTo>
                <a:lnTo>
                  <a:pt x="0" y="5258929"/>
                </a:lnTo>
                <a:lnTo>
                  <a:pt x="0" y="2701640"/>
                </a:lnTo>
                <a:cubicBezTo>
                  <a:pt x="0" y="1209565"/>
                  <a:pt x="1209565" y="0"/>
                  <a:pt x="2701640" y="0"/>
                </a:cubicBezTo>
                <a:close/>
              </a:path>
            </a:pathLst>
          </a:custGeom>
          <a:blipFill>
            <a:blip r:embed="rId2">
              <a:alphaModFix amt="70000"/>
              <a:extLst>
                <a:ext uri="{28A0092B-C50C-407E-A947-70E740481C1C}">
                  <a14:useLocalDpi xmlns:a14="http://schemas.microsoft.com/office/drawing/2010/main" val="0"/>
                </a:ext>
              </a:extLst>
            </a:blip>
            <a:stretch>
              <a:fillRect/>
            </a:stretch>
          </a:blipFill>
          <a:ln w="6350">
            <a:noFill/>
          </a:ln>
        </p:spPr>
        <p:txBody>
          <a:bodyPr wrap="square">
            <a:noAutofit/>
          </a:bodyPr>
          <a:lstStyle>
            <a:lvl1pPr>
              <a:defRPr>
                <a:solidFill>
                  <a:schemeClr val="tx1"/>
                </a:solidFill>
              </a:defRPr>
            </a:lvl1pPr>
          </a:lstStyle>
          <a:p>
            <a:r>
              <a:rPr lang="en-US"/>
              <a:t> </a:t>
            </a:r>
          </a:p>
        </p:txBody>
      </p:sp>
      <p:sp>
        <p:nvSpPr>
          <p:cNvPr id="4" name="Date Placeholder 3">
            <a:extLst>
              <a:ext uri="{FF2B5EF4-FFF2-40B4-BE49-F238E27FC236}">
                <a16:creationId xmlns:a16="http://schemas.microsoft.com/office/drawing/2014/main" id="{EE117A08-C834-F239-A3DF-2D1295F0AE4C}"/>
              </a:ext>
            </a:extLst>
          </p:cNvPr>
          <p:cNvSpPr>
            <a:spLocks noGrp="1"/>
          </p:cNvSpPr>
          <p:nvPr>
            <p:ph type="dt" sz="half" idx="10"/>
          </p:nvPr>
        </p:nvSpPr>
        <p:spPr>
          <a:xfrm rot="5400000">
            <a:off x="10425981" y="4687095"/>
            <a:ext cx="2706690" cy="365125"/>
          </a:xfrm>
        </p:spPr>
        <p:txBody>
          <a:bodyPr/>
          <a:lstStyle/>
          <a:p>
            <a:fld id="{61B47D60-D909-4AD2-B4C8-98C2409852A6}" type="datetimeFigureOut">
              <a:rPr lang="en-US" smtClean="0"/>
              <a:t>10/16/2026</a:t>
            </a:fld>
            <a:endParaRPr lang="en-US"/>
          </a:p>
        </p:txBody>
      </p:sp>
      <p:sp>
        <p:nvSpPr>
          <p:cNvPr id="14" name="Slide Number Placeholder 13">
            <a:extLst>
              <a:ext uri="{FF2B5EF4-FFF2-40B4-BE49-F238E27FC236}">
                <a16:creationId xmlns:a16="http://schemas.microsoft.com/office/drawing/2014/main" id="{7E80C6A5-61FE-078D-49D9-31BD1294014C}"/>
              </a:ext>
            </a:extLst>
          </p:cNvPr>
          <p:cNvSpPr>
            <a:spLocks noGrp="1"/>
          </p:cNvSpPr>
          <p:nvPr>
            <p:ph type="sldNum" sz="quarter" idx="16"/>
          </p:nvPr>
        </p:nvSpPr>
        <p:spPr/>
        <p:txBody>
          <a:bodyPr/>
          <a:lstStyle>
            <a:lvl1pPr>
              <a:defRPr>
                <a:solidFill>
                  <a:schemeClr val="tx1"/>
                </a:solidFill>
              </a:defRPr>
            </a:lvl1pPr>
          </a:lstStyle>
          <a:p>
            <a:fld id="{1ABD0AE7-1CCB-4891-90A4-415CB9035254}" type="slidenum">
              <a:rPr lang="en-US" smtClean="0"/>
              <a:t>‹#›</a:t>
            </a:fld>
            <a:endParaRPr lang="en-US"/>
          </a:p>
        </p:txBody>
      </p:sp>
    </p:spTree>
    <p:extLst>
      <p:ext uri="{BB962C8B-B14F-4D97-AF65-F5344CB8AC3E}">
        <p14:creationId xmlns:p14="http://schemas.microsoft.com/office/powerpoint/2010/main" val="377674461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E6C4595-90D4-94E6-CEBA-82807457D2BE}"/>
              </a:ext>
            </a:extLst>
          </p:cNvPr>
          <p:cNvSpPr>
            <a:spLocks noGrp="1"/>
          </p:cNvSpPr>
          <p:nvPr>
            <p:ph type="title"/>
          </p:nvPr>
        </p:nvSpPr>
        <p:spPr>
          <a:xfrm>
            <a:off x="731520" y="365760"/>
            <a:ext cx="10741152" cy="1132258"/>
          </a:xfrm>
        </p:spPr>
        <p:txBody>
          <a:body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731520" y="1658679"/>
            <a:ext cx="10780776" cy="4925000"/>
          </a:xfrm>
        </p:spPr>
        <p:txBody>
          <a:bodyPr>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61B47D60-D909-4AD2-B4C8-98C2409852A6}" type="datetimeFigureOut">
              <a:rPr lang="en-US" smtClean="0"/>
              <a:t>10/16/2026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1ABD0AE7-1CCB-4891-90A4-415CB9035254}" type="slidenum">
              <a:rPr lang="en-US" smtClean="0"/>
              <a:t>‹#›</a:t>
            </a:fld>
            <a:endParaRPr lang="en-US"/>
          </a:p>
        </p:txBody>
      </p:sp>
    </p:spTree>
    <p:extLst>
      <p:ext uri="{BB962C8B-B14F-4D97-AF65-F5344CB8AC3E}">
        <p14:creationId xmlns:p14="http://schemas.microsoft.com/office/powerpoint/2010/main" val="31612938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09600" y="5218032"/>
            <a:ext cx="10972800" cy="786384"/>
          </a:xfrm>
        </p:spPr>
        <p:txBody>
          <a:bodyPr anchor="b">
            <a:normAutofit/>
          </a:bodyPr>
          <a:lstStyle>
            <a:lvl1pPr algn="ctr">
              <a:defRPr sz="4400">
                <a:solidFill>
                  <a:schemeClr val="tx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09600" y="5972629"/>
            <a:ext cx="10972800" cy="480373"/>
          </a:xfrm>
        </p:spPr>
        <p:txBody>
          <a:bodyPr anchor="t">
            <a:normAutofit/>
          </a:bodyPr>
          <a:lstStyle>
            <a:lvl1pPr marL="0" indent="0" algn="ctr">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0" y="0"/>
            <a:ext cx="12191999" cy="4986425"/>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dirty="0"/>
              <a:t> </a:t>
            </a:r>
          </a:p>
        </p:txBody>
      </p:sp>
      <p:sp>
        <p:nvSpPr>
          <p:cNvPr id="6" name="Footer Placeholder 5">
            <a:extLst>
              <a:ext uri="{FF2B5EF4-FFF2-40B4-BE49-F238E27FC236}">
                <a16:creationId xmlns:a16="http://schemas.microsoft.com/office/drawing/2014/main" id="{8C88BD73-E6AB-68A9-F41B-313E0C44777C}"/>
              </a:ext>
            </a:extLst>
          </p:cNvPr>
          <p:cNvSpPr>
            <a:spLocks noGrp="1"/>
          </p:cNvSpPr>
          <p:nvPr>
            <p:ph type="ftr" sz="quarter" idx="15"/>
          </p:nvPr>
        </p:nvSpPr>
        <p:spPr>
          <a:xfrm rot="16200000">
            <a:off x="-396119" y="5787191"/>
            <a:ext cx="1503444" cy="365125"/>
          </a:xfrm>
        </p:spPr>
        <p:txBody>
          <a:bodyPr/>
          <a:lstStyle/>
          <a:p>
            <a:endParaRPr lang="en-US"/>
          </a:p>
        </p:txBody>
      </p:sp>
      <p:sp>
        <p:nvSpPr>
          <p:cNvPr id="5" name="Date Placeholder 4">
            <a:extLst>
              <a:ext uri="{FF2B5EF4-FFF2-40B4-BE49-F238E27FC236}">
                <a16:creationId xmlns:a16="http://schemas.microsoft.com/office/drawing/2014/main" id="{BEAA6162-61A3-2C41-311C-F407FC4B4DA9}"/>
              </a:ext>
            </a:extLst>
          </p:cNvPr>
          <p:cNvSpPr>
            <a:spLocks noGrp="1"/>
          </p:cNvSpPr>
          <p:nvPr>
            <p:ph type="dt" sz="half" idx="14"/>
          </p:nvPr>
        </p:nvSpPr>
        <p:spPr/>
        <p:txBody>
          <a:bodyPr/>
          <a:lstStyle/>
          <a:p>
            <a:fld id="{61B47D60-D909-4AD2-B4C8-98C2409852A6}" type="datetimeFigureOut">
              <a:rPr lang="en-US" smtClean="0"/>
              <a:t>10/16/2026</a:t>
            </a:fld>
            <a:endParaRPr lang="en-US"/>
          </a:p>
        </p:txBody>
      </p:sp>
      <p:cxnSp>
        <p:nvCxnSpPr>
          <p:cNvPr id="4" name="Straight Connector 3">
            <a:extLst>
              <a:ext uri="{FF2B5EF4-FFF2-40B4-BE49-F238E27FC236}">
                <a16:creationId xmlns:a16="http://schemas.microsoft.com/office/drawing/2014/main" id="{1DABF624-39B6-C7A2-98E7-26593626B429}"/>
              </a:ext>
              <a:ext uri="{C183D7F6-B498-43B3-948B-1728B52AA6E4}">
                <adec:decorative xmlns:adec="http://schemas.microsoft.com/office/drawing/2017/decorative" val="1"/>
              </a:ext>
            </a:extLst>
          </p:cNvPr>
          <p:cNvCxnSpPr>
            <a:cxnSpLocks/>
          </p:cNvCxnSpPr>
          <p:nvPr/>
        </p:nvCxnSpPr>
        <p:spPr>
          <a:xfrm flipH="1">
            <a:off x="4" y="498994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E6B102F-64E7-9387-1F8F-DB4AC825773A}"/>
              </a:ext>
            </a:extLst>
          </p:cNvPr>
          <p:cNvSpPr>
            <a:spLocks noGrp="1"/>
          </p:cNvSpPr>
          <p:nvPr>
            <p:ph type="sldNum" sz="quarter" idx="16"/>
          </p:nvPr>
        </p:nvSpPr>
        <p:spPr/>
        <p:txBody>
          <a:bodyPr/>
          <a:lstStyle/>
          <a:p>
            <a:fld id="{1ABD0AE7-1CCB-4891-90A4-415CB9035254}" type="slidenum">
              <a:rPr lang="en-US" smtClean="0"/>
              <a:t>‹#›</a:t>
            </a:fld>
            <a:endParaRPr lang="en-US"/>
          </a:p>
        </p:txBody>
      </p:sp>
    </p:spTree>
    <p:extLst>
      <p:ext uri="{BB962C8B-B14F-4D97-AF65-F5344CB8AC3E}">
        <p14:creationId xmlns:p14="http://schemas.microsoft.com/office/powerpoint/2010/main" val="74893727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E84C31D-CC85-27E5-FD9F-627C926D5A22}"/>
              </a:ext>
            </a:extLst>
          </p:cNvPr>
          <p:cNvSpPr>
            <a:spLocks noGrp="1"/>
          </p:cNvSpPr>
          <p:nvPr>
            <p:ph type="title"/>
          </p:nvPr>
        </p:nvSpPr>
        <p:spPr>
          <a:xfrm>
            <a:off x="838200" y="2578608"/>
            <a:ext cx="7879335" cy="3592629"/>
          </a:xfrm>
        </p:spPr>
        <p:txBody>
          <a:bodyPr>
            <a:normAutofit/>
          </a:bodyPr>
          <a:lstStyle>
            <a:lvl1pPr>
              <a:defRPr sz="6000"/>
            </a:lvl1pPr>
          </a:lstStyle>
          <a:p>
            <a:r>
              <a:rPr lang="en-US"/>
              <a:t>Click to edit Master title style</a:t>
            </a:r>
          </a:p>
        </p:txBody>
      </p:sp>
      <p:cxnSp>
        <p:nvCxnSpPr>
          <p:cNvPr id="7" name="Straight Connector 6">
            <a:extLst>
              <a:ext uri="{FF2B5EF4-FFF2-40B4-BE49-F238E27FC236}">
                <a16:creationId xmlns:a16="http://schemas.microsoft.com/office/drawing/2014/main" id="{A10B934F-7AD0-6CA4-BC4D-9CC30854BF9C}"/>
              </a:ext>
              <a:ext uri="{C183D7F6-B498-43B3-948B-1728B52AA6E4}">
                <adec:decorative xmlns:adec="http://schemas.microsoft.com/office/drawing/2017/decorative" val="1"/>
              </a:ext>
            </a:extLst>
          </p:cNvPr>
          <p:cNvCxnSpPr>
            <a:cxnSpLocks/>
          </p:cNvCxnSpPr>
          <p:nvPr/>
        </p:nvCxnSpPr>
        <p:spPr>
          <a:xfrm flipH="1">
            <a:off x="4" y="1714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17FF6486-38AE-54F6-E2F3-8B944C3F1B94}"/>
              </a:ext>
            </a:extLst>
          </p:cNvPr>
          <p:cNvSpPr>
            <a:spLocks noGrp="1"/>
          </p:cNvSpPr>
          <p:nvPr>
            <p:ph type="ftr" sz="quarter" idx="11"/>
          </p:nvPr>
        </p:nvSpPr>
        <p:spPr/>
        <p:txBody>
          <a:bodyPr/>
          <a:lstStyle/>
          <a:p>
            <a:endParaRPr lang="en-US"/>
          </a:p>
        </p:txBody>
      </p:sp>
      <p:sp>
        <p:nvSpPr>
          <p:cNvPr id="16" name="Text Placeholder 15">
            <a:extLst>
              <a:ext uri="{FF2B5EF4-FFF2-40B4-BE49-F238E27FC236}">
                <a16:creationId xmlns:a16="http://schemas.microsoft.com/office/drawing/2014/main" id="{341BD916-71AE-106E-105D-01655950FC48}"/>
              </a:ext>
            </a:extLst>
          </p:cNvPr>
          <p:cNvSpPr>
            <a:spLocks noGrp="1"/>
          </p:cNvSpPr>
          <p:nvPr>
            <p:ph type="body" sz="quarter" idx="15"/>
          </p:nvPr>
        </p:nvSpPr>
        <p:spPr>
          <a:xfrm>
            <a:off x="3987800" y="368300"/>
            <a:ext cx="7375525" cy="1014413"/>
          </a:xfrm>
        </p:spPr>
        <p:txBody>
          <a:bodyPr anchor="ctr">
            <a:normAutofit/>
          </a:bodyPr>
          <a:lstStyle>
            <a:lvl1pPr algn="r">
              <a:defRPr sz="2000"/>
            </a:lvl1pPr>
          </a:lstStyle>
          <a:p>
            <a:pPr lvl="0"/>
            <a:r>
              <a:rPr lang="en-US"/>
              <a:t>Click to edit Master text styles</a:t>
            </a:r>
          </a:p>
        </p:txBody>
      </p:sp>
      <p:sp>
        <p:nvSpPr>
          <p:cNvPr id="4" name="Date Placeholder 3">
            <a:extLst>
              <a:ext uri="{FF2B5EF4-FFF2-40B4-BE49-F238E27FC236}">
                <a16:creationId xmlns:a16="http://schemas.microsoft.com/office/drawing/2014/main" id="{68FD0054-227E-4953-9BB1-7141F90243F6}"/>
              </a:ext>
            </a:extLst>
          </p:cNvPr>
          <p:cNvSpPr>
            <a:spLocks noGrp="1"/>
          </p:cNvSpPr>
          <p:nvPr>
            <p:ph type="dt" sz="half" idx="10"/>
          </p:nvPr>
        </p:nvSpPr>
        <p:spPr/>
        <p:txBody>
          <a:bodyPr/>
          <a:lstStyle/>
          <a:p>
            <a:fld id="{61B47D60-D909-4AD2-B4C8-98C2409852A6}" type="datetimeFigureOut">
              <a:rPr lang="en-US" smtClean="0"/>
              <a:t>10/16/2026</a:t>
            </a:fld>
            <a:endParaRPr lang="en-US"/>
          </a:p>
        </p:txBody>
      </p:sp>
      <p:sp>
        <p:nvSpPr>
          <p:cNvPr id="6" name="Slide Number Placeholder 5">
            <a:extLst>
              <a:ext uri="{FF2B5EF4-FFF2-40B4-BE49-F238E27FC236}">
                <a16:creationId xmlns:a16="http://schemas.microsoft.com/office/drawing/2014/main" id="{8542E0F1-15E9-E241-9959-A6D46B69EE92}"/>
              </a:ext>
            </a:extLst>
          </p:cNvPr>
          <p:cNvSpPr>
            <a:spLocks noGrp="1"/>
          </p:cNvSpPr>
          <p:nvPr>
            <p:ph type="sldNum" sz="quarter" idx="12"/>
          </p:nvPr>
        </p:nvSpPr>
        <p:spPr/>
        <p:txBody>
          <a:bodyPr/>
          <a:lstStyle/>
          <a:p>
            <a:fld id="{1ABD0AE7-1CCB-4891-90A4-415CB9035254}" type="slidenum">
              <a:rPr lang="en-US" smtClean="0"/>
              <a:t>‹#›</a:t>
            </a:fld>
            <a:endParaRPr lang="en-US"/>
          </a:p>
        </p:txBody>
      </p:sp>
    </p:spTree>
    <p:extLst>
      <p:ext uri="{BB962C8B-B14F-4D97-AF65-F5344CB8AC3E}">
        <p14:creationId xmlns:p14="http://schemas.microsoft.com/office/powerpoint/2010/main" val="102991136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ection Header">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842852-3CDE-22AD-D5F0-AAF8279A0910}"/>
              </a:ext>
            </a:extLst>
          </p:cNvPr>
          <p:cNvSpPr>
            <a:spLocks noGrp="1"/>
          </p:cNvSpPr>
          <p:nvPr>
            <p:ph type="title"/>
          </p:nvPr>
        </p:nvSpPr>
        <p:spPr>
          <a:xfrm>
            <a:off x="838200" y="859536"/>
            <a:ext cx="9546336" cy="3675885"/>
          </a:xfrm>
        </p:spPr>
        <p:txBody>
          <a:bodyPr anchor="t">
            <a:normAutofit/>
          </a:bodyPr>
          <a:lstStyle>
            <a:lvl1pPr>
              <a:defRPr sz="6000"/>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61B47D60-D909-4AD2-B4C8-98C2409852A6}" type="datetimeFigureOut">
              <a:rPr lang="en-US" smtClean="0"/>
              <a:t>10/16/2026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1ABD0AE7-1CCB-4891-90A4-415CB9035254}" type="slidenum">
              <a:rPr lang="en-US" smtClean="0"/>
              <a:t>‹#›</a:t>
            </a:fld>
            <a:endParaRPr lang="en-US"/>
          </a:p>
        </p:txBody>
      </p:sp>
      <p:cxnSp>
        <p:nvCxnSpPr>
          <p:cNvPr id="7" name="Straight Connector 6">
            <a:extLst>
              <a:ext uri="{FF2B5EF4-FFF2-40B4-BE49-F238E27FC236}">
                <a16:creationId xmlns:a16="http://schemas.microsoft.com/office/drawing/2014/main" id="{C4D523C5-E38D-F0DE-48C0-B6B8404B63BF}"/>
              </a:ext>
              <a:ext uri="{C183D7F6-B498-43B3-948B-1728B52AA6E4}">
                <adec:decorative xmlns:adec="http://schemas.microsoft.com/office/drawing/2017/decorative" val="1"/>
              </a:ext>
            </a:extLst>
          </p:cNvPr>
          <p:cNvCxnSpPr>
            <a:cxnSpLocks/>
          </p:cNvCxnSpPr>
          <p:nvPr/>
        </p:nvCxnSpPr>
        <p:spPr>
          <a:xfrm flipH="1">
            <a:off x="4" y="5143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912411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Agenda">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4EF7E11-76D4-64FA-465B-165405450121}"/>
              </a:ext>
            </a:extLst>
          </p:cNvPr>
          <p:cNvSpPr>
            <a:spLocks noGrp="1"/>
          </p:cNvSpPr>
          <p:nvPr>
            <p:ph type="title"/>
          </p:nvPr>
        </p:nvSpPr>
        <p:spPr>
          <a:xfrm>
            <a:off x="1285947" y="1296083"/>
            <a:ext cx="4353325" cy="4265835"/>
          </a:xfrm>
          <a:custGeom>
            <a:avLst/>
            <a:gdLst>
              <a:gd name="connsiteX0" fmla="*/ 2176663 w 4353325"/>
              <a:gd name="connsiteY0" fmla="*/ 0 h 4265835"/>
              <a:gd name="connsiteX1" fmla="*/ 4353325 w 4353325"/>
              <a:gd name="connsiteY1" fmla="*/ 2176662 h 4265835"/>
              <a:gd name="connsiteX2" fmla="*/ 4353325 w 4353325"/>
              <a:gd name="connsiteY2" fmla="*/ 2712923 h 4265835"/>
              <a:gd name="connsiteX3" fmla="*/ 4353325 w 4353325"/>
              <a:gd name="connsiteY3" fmla="*/ 3733873 h 4265835"/>
              <a:gd name="connsiteX4" fmla="*/ 4353325 w 4353325"/>
              <a:gd name="connsiteY4" fmla="*/ 4265835 h 4265835"/>
              <a:gd name="connsiteX5" fmla="*/ 0 w 4353325"/>
              <a:gd name="connsiteY5" fmla="*/ 4265835 h 4265835"/>
              <a:gd name="connsiteX6" fmla="*/ 0 w 4353325"/>
              <a:gd name="connsiteY6" fmla="*/ 3733873 h 4265835"/>
              <a:gd name="connsiteX7" fmla="*/ 0 w 4353325"/>
              <a:gd name="connsiteY7" fmla="*/ 2712923 h 4265835"/>
              <a:gd name="connsiteX8" fmla="*/ 0 w 4353325"/>
              <a:gd name="connsiteY8" fmla="*/ 2176662 h 4265835"/>
              <a:gd name="connsiteX9" fmla="*/ 2176663 w 4353325"/>
              <a:gd name="connsiteY9" fmla="*/ 0 h 4265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53325" h="4265835">
                <a:moveTo>
                  <a:pt x="2176663" y="0"/>
                </a:moveTo>
                <a:cubicBezTo>
                  <a:pt x="3378800" y="0"/>
                  <a:pt x="4353325" y="974525"/>
                  <a:pt x="4353325" y="2176662"/>
                </a:cubicBezTo>
                <a:lnTo>
                  <a:pt x="4353325" y="2712923"/>
                </a:lnTo>
                <a:lnTo>
                  <a:pt x="4353325" y="3733873"/>
                </a:lnTo>
                <a:lnTo>
                  <a:pt x="4353325" y="4265835"/>
                </a:lnTo>
                <a:lnTo>
                  <a:pt x="0" y="4265835"/>
                </a:lnTo>
                <a:lnTo>
                  <a:pt x="0" y="3733873"/>
                </a:lnTo>
                <a:lnTo>
                  <a:pt x="0" y="2712923"/>
                </a:lnTo>
                <a:lnTo>
                  <a:pt x="0" y="2176662"/>
                </a:lnTo>
                <a:cubicBezTo>
                  <a:pt x="0" y="974525"/>
                  <a:pt x="974525" y="0"/>
                  <a:pt x="2176663" y="0"/>
                </a:cubicBezTo>
                <a:close/>
              </a:path>
            </a:pathLst>
          </a:custGeom>
          <a:ln w="6350">
            <a:solidFill>
              <a:schemeClr val="tx1"/>
            </a:solidFill>
          </a:ln>
        </p:spPr>
        <p:txBody>
          <a:bodyPr wrap="square" lIns="182880" tIns="914400" rIns="182880" anchor="ctr" anchorCtr="0">
            <a:noAutofit/>
          </a:bodyPr>
          <a:lstStyle>
            <a:lvl1pPr algn="ctr">
              <a:defRPr sz="3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535056" y="1296083"/>
            <a:ext cx="4325112" cy="4265835"/>
          </a:xfrm>
        </p:spPr>
        <p:txBody>
          <a:bodyPr anchor="b" anchorCtr="0"/>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61B47D60-D909-4AD2-B4C8-98C2409852A6}" type="datetimeFigureOut">
              <a:rPr lang="en-US" smtClean="0"/>
              <a:t>10/16/2026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1ABD0AE7-1CCB-4891-90A4-415CB9035254}" type="slidenum">
              <a:rPr lang="en-US" smtClean="0"/>
              <a:t>‹#›</a:t>
            </a:fld>
            <a:endParaRPr lang="en-US"/>
          </a:p>
        </p:txBody>
      </p:sp>
    </p:spTree>
    <p:extLst>
      <p:ext uri="{BB962C8B-B14F-4D97-AF65-F5344CB8AC3E}">
        <p14:creationId xmlns:p14="http://schemas.microsoft.com/office/powerpoint/2010/main" val="34951080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05B5E-C545-4763-BA47-4C2C0FCA514D}"/>
              </a:ext>
            </a:extLst>
          </p:cNvPr>
          <p:cNvSpPr>
            <a:spLocks noGrp="1"/>
          </p:cNvSpPr>
          <p:nvPr>
            <p:ph type="title"/>
          </p:nvPr>
        </p:nvSpPr>
        <p:spPr>
          <a:xfrm>
            <a:off x="1060704" y="4608576"/>
            <a:ext cx="4169664" cy="1609344"/>
          </a:xfrm>
        </p:spPr>
        <p:txBody>
          <a:bodyPr anchor="t" anchorCtr="0">
            <a:noAutofit/>
          </a:bodyPr>
          <a:lstStyle>
            <a:lvl1pPr algn="ctr">
              <a:defRPr sz="44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C79D23AA-8F22-4B09-8FAA-CD16E5D66C5D}"/>
              </a:ext>
            </a:extLst>
          </p:cNvPr>
          <p:cNvSpPr>
            <a:spLocks noGrp="1"/>
          </p:cNvSpPr>
          <p:nvPr>
            <p:ph type="ftr" sz="quarter" idx="11"/>
          </p:nvPr>
        </p:nvSpPr>
        <p:spPr/>
        <p:txBody>
          <a:bodyPr/>
          <a:lstStyle>
            <a:lvl1pPr>
              <a:defRPr>
                <a:solidFill>
                  <a:schemeClr val="tx1"/>
                </a:solidFill>
              </a:defRPr>
            </a:lvl1pPr>
          </a:lstStyle>
          <a:p>
            <a:endParaRPr lang="en-US"/>
          </a:p>
        </p:txBody>
      </p:sp>
      <p:sp>
        <p:nvSpPr>
          <p:cNvPr id="8" name="Picture Placeholder 7">
            <a:extLst>
              <a:ext uri="{FF2B5EF4-FFF2-40B4-BE49-F238E27FC236}">
                <a16:creationId xmlns:a16="http://schemas.microsoft.com/office/drawing/2014/main" id="{4E5AAB3D-814D-597A-6ADE-F522A8116DCD}"/>
              </a:ext>
            </a:extLst>
          </p:cNvPr>
          <p:cNvSpPr>
            <a:spLocks noGrp="1"/>
          </p:cNvSpPr>
          <p:nvPr>
            <p:ph type="pic" idx="13" hasCustomPrompt="1"/>
          </p:nvPr>
        </p:nvSpPr>
        <p:spPr>
          <a:xfrm>
            <a:off x="1257301" y="1097280"/>
            <a:ext cx="3776470" cy="3168100"/>
          </a:xfrm>
          <a:custGeom>
            <a:avLst/>
            <a:gdLst>
              <a:gd name="connsiteX0" fmla="*/ 1888235 w 3776470"/>
              <a:gd name="connsiteY0" fmla="*/ 0 h 3168100"/>
              <a:gd name="connsiteX1" fmla="*/ 3776470 w 3776470"/>
              <a:gd name="connsiteY1" fmla="*/ 1888235 h 3168100"/>
              <a:gd name="connsiteX2" fmla="*/ 3776470 w 3776470"/>
              <a:gd name="connsiteY2" fmla="*/ 3168100 h 3168100"/>
              <a:gd name="connsiteX3" fmla="*/ 0 w 3776470"/>
              <a:gd name="connsiteY3" fmla="*/ 3168100 h 3168100"/>
              <a:gd name="connsiteX4" fmla="*/ 0 w 3776470"/>
              <a:gd name="connsiteY4" fmla="*/ 1888235 h 3168100"/>
              <a:gd name="connsiteX5" fmla="*/ 1888235 w 3776470"/>
              <a:gd name="connsiteY5" fmla="*/ 0 h 316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6470" h="3168100">
                <a:moveTo>
                  <a:pt x="1888235" y="0"/>
                </a:moveTo>
                <a:cubicBezTo>
                  <a:pt x="2931078" y="0"/>
                  <a:pt x="3776470" y="845392"/>
                  <a:pt x="3776470" y="1888235"/>
                </a:cubicBezTo>
                <a:lnTo>
                  <a:pt x="3776470" y="3168100"/>
                </a:lnTo>
                <a:lnTo>
                  <a:pt x="0" y="3168100"/>
                </a:lnTo>
                <a:lnTo>
                  <a:pt x="0" y="1888235"/>
                </a:lnTo>
                <a:cubicBezTo>
                  <a:pt x="0" y="845392"/>
                  <a:pt x="845392" y="0"/>
                  <a:pt x="1888235" y="0"/>
                </a:cubicBezTo>
                <a:close/>
              </a:path>
            </a:pathLst>
          </a:custGeom>
          <a:blipFill>
            <a:blip r:embed="rId2">
              <a:alphaModFix amt="70000"/>
              <a:extLst>
                <a:ext uri="{28A0092B-C50C-407E-A947-70E740481C1C}">
                  <a14:useLocalDpi xmlns:a14="http://schemas.microsoft.com/office/drawing/2010/main" val="0"/>
                </a:ext>
              </a:extLst>
            </a:blip>
            <a:stretch>
              <a:fillRect/>
            </a:stretch>
          </a:blipFill>
          <a:ln w="6350">
            <a:solidFill>
              <a:schemeClr val="tx1"/>
            </a:solidFill>
          </a:ln>
        </p:spPr>
        <p:txBody>
          <a:bodyPr wrap="square">
            <a:noAutofit/>
          </a:bodyPr>
          <a:lstStyle>
            <a:lvl1pPr marL="0" indent="0">
              <a:buFont typeface="Arial" panose="020B0604020202020204" pitchFamily="34" charse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 </a:t>
            </a:r>
          </a:p>
        </p:txBody>
      </p:sp>
      <p:sp>
        <p:nvSpPr>
          <p:cNvPr id="3" name="Content Placeholder 2">
            <a:extLst>
              <a:ext uri="{FF2B5EF4-FFF2-40B4-BE49-F238E27FC236}">
                <a16:creationId xmlns:a16="http://schemas.microsoft.com/office/drawing/2014/main" id="{7FA263F8-8E34-4910-BF7A-F1C5A99689DC}"/>
              </a:ext>
            </a:extLst>
          </p:cNvPr>
          <p:cNvSpPr>
            <a:spLocks noGrp="1"/>
          </p:cNvSpPr>
          <p:nvPr>
            <p:ph idx="1"/>
          </p:nvPr>
        </p:nvSpPr>
        <p:spPr>
          <a:xfrm>
            <a:off x="7141464" y="841248"/>
            <a:ext cx="4215384" cy="5330952"/>
          </a:xfrm>
        </p:spPr>
        <p:txBody>
          <a:bodyPr anchor="ctr"/>
          <a:lstStyle>
            <a:lvl1pPr algn="ctr">
              <a:defRPr>
                <a:solidFill>
                  <a:schemeClr val="tx1"/>
                </a:solidFill>
              </a:defRPr>
            </a:lvl1pPr>
            <a:lvl2pPr algn="ctr">
              <a:defRPr>
                <a:solidFill>
                  <a:schemeClr val="tx1"/>
                </a:solidFill>
              </a:defRPr>
            </a:lvl2pPr>
            <a:lvl3pPr algn="ctr">
              <a:defRPr>
                <a:solidFill>
                  <a:schemeClr val="tx1"/>
                </a:solidFill>
              </a:defRPr>
            </a:lvl3pPr>
            <a:lvl4pPr algn="ctr">
              <a:defRPr>
                <a:solidFill>
                  <a:schemeClr val="tx1"/>
                </a:solidFill>
              </a:defRPr>
            </a:lvl4pPr>
            <a:lvl5pPr algn="ct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6E74E5-D20D-4AB7-8D98-F336CE0ECCBE}"/>
              </a:ext>
            </a:extLst>
          </p:cNvPr>
          <p:cNvSpPr>
            <a:spLocks noGrp="1"/>
          </p:cNvSpPr>
          <p:nvPr>
            <p:ph type="dt" sz="half" idx="10"/>
          </p:nvPr>
        </p:nvSpPr>
        <p:spPr/>
        <p:txBody>
          <a:bodyPr/>
          <a:lstStyle>
            <a:lvl1pPr>
              <a:defRPr>
                <a:solidFill>
                  <a:schemeClr val="tx1"/>
                </a:solidFill>
              </a:defRPr>
            </a:lvl1pPr>
          </a:lstStyle>
          <a:p>
            <a:fld id="{61B47D60-D909-4AD2-B4C8-98C2409852A6}" type="datetimeFigureOut">
              <a:rPr lang="en-US" smtClean="0"/>
              <a:t>10/16/2026</a:t>
            </a:fld>
            <a:endParaRPr lang="en-US"/>
          </a:p>
        </p:txBody>
      </p:sp>
      <p:sp>
        <p:nvSpPr>
          <p:cNvPr id="6" name="Slide Number Placeholder 5">
            <a:extLst>
              <a:ext uri="{FF2B5EF4-FFF2-40B4-BE49-F238E27FC236}">
                <a16:creationId xmlns:a16="http://schemas.microsoft.com/office/drawing/2014/main" id="{84E8A028-A0C8-45E7-915E-B83FF59C9F18}"/>
              </a:ext>
            </a:extLst>
          </p:cNvPr>
          <p:cNvSpPr>
            <a:spLocks noGrp="1"/>
          </p:cNvSpPr>
          <p:nvPr>
            <p:ph type="sldNum" sz="quarter" idx="12"/>
          </p:nvPr>
        </p:nvSpPr>
        <p:spPr/>
        <p:txBody>
          <a:bodyPr/>
          <a:lstStyle>
            <a:lvl1pPr>
              <a:defRPr>
                <a:solidFill>
                  <a:schemeClr val="tx1"/>
                </a:solidFill>
              </a:defRPr>
            </a:lvl1pPr>
          </a:lstStyle>
          <a:p>
            <a:fld id="{1ABD0AE7-1CCB-4891-90A4-415CB9035254}" type="slidenum">
              <a:rPr lang="en-US" smtClean="0"/>
              <a:t>‹#›</a:t>
            </a:fld>
            <a:endParaRPr lang="en-US"/>
          </a:p>
        </p:txBody>
      </p:sp>
      <p:cxnSp>
        <p:nvCxnSpPr>
          <p:cNvPr id="7" name="Straight Connector 6">
            <a:extLst>
              <a:ext uri="{FF2B5EF4-FFF2-40B4-BE49-F238E27FC236}">
                <a16:creationId xmlns:a16="http://schemas.microsoft.com/office/drawing/2014/main" id="{ECD2C868-CE73-A5B1-1389-62A23B14E008}"/>
              </a:ext>
              <a:ext uri="{C183D7F6-B498-43B3-948B-1728B52AA6E4}">
                <adec:decorative xmlns:adec="http://schemas.microsoft.com/office/drawing/2017/decorative" val="1"/>
              </a:ext>
            </a:extLst>
          </p:cNvPr>
          <p:cNvCxnSpPr>
            <a:cxnSpLocks/>
          </p:cNvCxnSpPr>
          <p:nvPr/>
        </p:nvCxnSpPr>
        <p:spPr>
          <a:xfrm>
            <a:off x="6297086"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41735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86384" y="2615184"/>
            <a:ext cx="3813048" cy="3557016"/>
          </a:xfrm>
        </p:spPr>
        <p:txBody>
          <a:bodyPr>
            <a:normAutofit/>
          </a:bodyPr>
          <a:lstStyle>
            <a:lvl1pPr>
              <a:defRPr sz="3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519738" y="841248"/>
            <a:ext cx="4956175" cy="3556000"/>
          </a:xfrm>
        </p:spPr>
        <p:txBody>
          <a:bodyPr/>
          <a:lstStyle>
            <a:lvl1pPr>
              <a:defRPr>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61B47D60-D909-4AD2-B4C8-98C2409852A6}" type="datetimeFigureOut">
              <a:rPr lang="en-US" smtClean="0"/>
              <a:t>10/16/2026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1ABD0AE7-1CCB-4891-90A4-415CB9035254}" type="slidenum">
              <a:rPr lang="en-US" smtClean="0"/>
              <a:t>‹#›</a:t>
            </a:fld>
            <a:endParaRPr lang="en-US"/>
          </a:p>
        </p:txBody>
      </p:sp>
      <p:cxnSp>
        <p:nvCxnSpPr>
          <p:cNvPr id="3" name="Straight Connector 2">
            <a:extLst>
              <a:ext uri="{FF2B5EF4-FFF2-40B4-BE49-F238E27FC236}">
                <a16:creationId xmlns:a16="http://schemas.microsoft.com/office/drawing/2014/main" id="{EF4378AB-83E7-8777-F6CD-8F19BA4FEE73}"/>
              </a:ext>
              <a:ext uri="{C183D7F6-B498-43B3-948B-1728B52AA6E4}">
                <adec:decorative xmlns:adec="http://schemas.microsoft.com/office/drawing/2017/decorative" val="1"/>
              </a:ext>
            </a:extLst>
          </p:cNvPr>
          <p:cNvCxnSpPr>
            <a:cxnSpLocks/>
          </p:cNvCxnSpPr>
          <p:nvPr/>
        </p:nvCxnSpPr>
        <p:spPr>
          <a:xfrm flipV="1">
            <a:off x="5016203"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84669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31520" y="841248"/>
            <a:ext cx="2999232" cy="5184648"/>
          </a:xfrm>
        </p:spPr>
        <p:txBody>
          <a:bodyPr anchor="t" anchorCtr="0">
            <a:normAutofit/>
          </a:bodyPr>
          <a:lstStyle>
            <a:lvl1pPr>
              <a:defRPr sz="3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666926" y="841248"/>
            <a:ext cx="6260154" cy="5184648"/>
          </a:xfrm>
        </p:spPr>
        <p:txBody>
          <a:bodyPr/>
          <a:lstStyle>
            <a:lvl1pPr>
              <a:defRPr>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61B47D60-D909-4AD2-B4C8-98C2409852A6}" type="datetimeFigureOut">
              <a:rPr lang="en-US" smtClean="0"/>
              <a:t>10/16/2026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1ABD0AE7-1CCB-4891-90A4-415CB9035254}" type="slidenum">
              <a:rPr lang="en-US" smtClean="0"/>
              <a:t>‹#›</a:t>
            </a:fld>
            <a:endParaRPr lang="en-US"/>
          </a:p>
        </p:txBody>
      </p:sp>
      <p:cxnSp>
        <p:nvCxnSpPr>
          <p:cNvPr id="3" name="Straight Connector 2">
            <a:extLst>
              <a:ext uri="{FF2B5EF4-FFF2-40B4-BE49-F238E27FC236}">
                <a16:creationId xmlns:a16="http://schemas.microsoft.com/office/drawing/2014/main" id="{C8293A07-68F2-BD10-B738-E87F3F3D8CF3}"/>
              </a:ext>
              <a:ext uri="{C183D7F6-B498-43B3-948B-1728B52AA6E4}">
                <adec:decorative xmlns:adec="http://schemas.microsoft.com/office/drawing/2017/decorative" val="1"/>
              </a:ext>
            </a:extLst>
          </p:cNvPr>
          <p:cNvCxnSpPr>
            <a:cxnSpLocks/>
          </p:cNvCxnSpPr>
          <p:nvPr/>
        </p:nvCxnSpPr>
        <p:spPr>
          <a:xfrm flipV="1">
            <a:off x="418221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6536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31152" y="990511"/>
            <a:ext cx="2565593" cy="1858941"/>
          </a:xfrm>
        </p:spPr>
        <p:txBody>
          <a:bodyPr anchor="b"/>
          <a:lstStyle>
            <a:lvl1pPr>
              <a:defRPr lang="en-US" sz="3200" kern="1200" dirty="0">
                <a:solidFill>
                  <a:schemeClr val="tx1"/>
                </a:solidFill>
                <a:latin typeface="+mj-lt"/>
                <a:ea typeface="+mj-ea"/>
                <a:cs typeface="+mj-cs"/>
              </a:defRPr>
            </a:lvl1pPr>
          </a:lstStyle>
          <a:p>
            <a:r>
              <a:rPr lang="en-US"/>
              <a:t>Click to edit Master title style</a:t>
            </a:r>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0" y="0"/>
            <a:ext cx="8326323" cy="68580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lvl1pPr marL="0" indent="0">
              <a:buFont typeface="Arial" panose="020B0604020202020204" pitchFamily="34" charset="0"/>
              <a:buNone/>
              <a:defRPr/>
            </a:lvl1pPr>
          </a:lstStyle>
          <a:p>
            <a:r>
              <a:rPr lang="en-US"/>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32271" y="3011335"/>
            <a:ext cx="2559977" cy="2656250"/>
          </a:xfrm>
        </p:spPr>
        <p:txBody>
          <a:bodyPr vert="horz" lIns="91440" tIns="45720" rIns="91440" bIns="45720" rtlCol="0">
            <a:normAutofit/>
          </a:bodyPr>
          <a:lstStyle>
            <a:lvl1pPr marL="0" indent="0">
              <a:buNone/>
              <a:defRPr lang="en-US" dirty="0"/>
            </a:lvl1pPr>
            <a:lvl2pPr marL="228600" indent="0">
              <a:buNone/>
              <a:defRPr lang="en-US" sz="1400" dirty="0"/>
            </a:lvl2pPr>
            <a:lvl3pPr marL="457200" indent="0">
              <a:buNone/>
              <a:defRPr lang="en-US" sz="1400" dirty="0"/>
            </a:lvl3pPr>
            <a:lvl4pPr marL="685800" indent="0">
              <a:buNone/>
              <a:defRPr lang="en-US" sz="1400" dirty="0"/>
            </a:lvl4pPr>
            <a:lvl5pPr marL="914400" indent="0">
              <a:buNone/>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5">
            <a:extLst>
              <a:ext uri="{FF2B5EF4-FFF2-40B4-BE49-F238E27FC236}">
                <a16:creationId xmlns:a16="http://schemas.microsoft.com/office/drawing/2014/main" id="{8BD5A515-9970-0784-7927-52F94C270B46}"/>
              </a:ext>
            </a:extLst>
          </p:cNvPr>
          <p:cNvSpPr>
            <a:spLocks noGrp="1"/>
          </p:cNvSpPr>
          <p:nvPr>
            <p:ph type="ftr" sz="quarter" idx="16"/>
          </p:nvPr>
        </p:nvSpPr>
        <p:spPr>
          <a:xfrm rot="5400000">
            <a:off x="10292564" y="1592958"/>
            <a:ext cx="2973522" cy="365125"/>
          </a:xfrm>
        </p:spPr>
        <p:txBody>
          <a:bodyPr/>
          <a:lstStyle>
            <a:lvl1pPr algn="l">
              <a:defRPr>
                <a:solidFill>
                  <a:schemeClr val="tx1"/>
                </a:solidFill>
              </a:defRPr>
            </a:lvl1pPr>
          </a:lstStyle>
          <a:p>
            <a:endParaRPr lang="en-US"/>
          </a:p>
        </p:txBody>
      </p:sp>
      <p:sp>
        <p:nvSpPr>
          <p:cNvPr id="9" name="Date Placeholder 4">
            <a:extLst>
              <a:ext uri="{FF2B5EF4-FFF2-40B4-BE49-F238E27FC236}">
                <a16:creationId xmlns:a16="http://schemas.microsoft.com/office/drawing/2014/main" id="{8523CCEC-6BB2-B704-95E2-87FED823C5BD}"/>
              </a:ext>
            </a:extLst>
          </p:cNvPr>
          <p:cNvSpPr>
            <a:spLocks noGrp="1"/>
          </p:cNvSpPr>
          <p:nvPr>
            <p:ph type="dt" sz="half" idx="15"/>
          </p:nvPr>
        </p:nvSpPr>
        <p:spPr>
          <a:xfrm rot="5400000">
            <a:off x="10425981" y="4687095"/>
            <a:ext cx="2706690" cy="365125"/>
          </a:xfrm>
        </p:spPr>
        <p:txBody>
          <a:bodyPr/>
          <a:lstStyle>
            <a:lvl1pPr>
              <a:defRPr>
                <a:solidFill>
                  <a:schemeClr val="tx1"/>
                </a:solidFill>
              </a:defRPr>
            </a:lvl1pPr>
          </a:lstStyle>
          <a:p>
            <a:fld id="{61B47D60-D909-4AD2-B4C8-98C2409852A6}" type="datetimeFigureOut">
              <a:rPr lang="en-US" smtClean="0"/>
              <a:t>10/16/2026</a:t>
            </a:fld>
            <a:endParaRPr lang="en-US"/>
          </a:p>
        </p:txBody>
      </p:sp>
      <p:sp>
        <p:nvSpPr>
          <p:cNvPr id="11" name="Slide Number Placeholder 6">
            <a:extLst>
              <a:ext uri="{FF2B5EF4-FFF2-40B4-BE49-F238E27FC236}">
                <a16:creationId xmlns:a16="http://schemas.microsoft.com/office/drawing/2014/main" id="{1208465C-8C77-73BF-D18F-D01907BAC864}"/>
              </a:ext>
            </a:extLst>
          </p:cNvPr>
          <p:cNvSpPr>
            <a:spLocks noGrp="1"/>
          </p:cNvSpPr>
          <p:nvPr>
            <p:ph type="sldNum" sz="quarter" idx="17"/>
          </p:nvPr>
        </p:nvSpPr>
        <p:spPr>
          <a:xfrm>
            <a:off x="11512296" y="6356350"/>
            <a:ext cx="574620" cy="365125"/>
          </a:xfrm>
        </p:spPr>
        <p:txBody>
          <a:bodyPr/>
          <a:lstStyle>
            <a:lvl1pPr>
              <a:defRPr>
                <a:solidFill>
                  <a:schemeClr val="tx1"/>
                </a:solidFill>
              </a:defRPr>
            </a:lvl1pPr>
          </a:lstStyle>
          <a:p>
            <a:fld id="{1ABD0AE7-1CCB-4891-90A4-415CB9035254}" type="slidenum">
              <a:rPr lang="en-US" smtClean="0"/>
              <a:t>‹#›</a:t>
            </a:fld>
            <a:endParaRPr lang="en-US"/>
          </a:p>
        </p:txBody>
      </p:sp>
      <p:cxnSp>
        <p:nvCxnSpPr>
          <p:cNvPr id="3" name="Straight Connector 2">
            <a:extLst>
              <a:ext uri="{FF2B5EF4-FFF2-40B4-BE49-F238E27FC236}">
                <a16:creationId xmlns:a16="http://schemas.microsoft.com/office/drawing/2014/main" id="{50E2A219-E459-07B3-1ED3-CBF7D239BE08}"/>
              </a:ext>
              <a:ext uri="{C183D7F6-B498-43B3-948B-1728B52AA6E4}">
                <adec:decorative xmlns:adec="http://schemas.microsoft.com/office/drawing/2017/decorative" val="1"/>
              </a:ext>
            </a:extLst>
          </p:cNvPr>
          <p:cNvCxnSpPr>
            <a:cxnSpLocks/>
          </p:cNvCxnSpPr>
          <p:nvPr/>
        </p:nvCxnSpPr>
        <p:spPr>
          <a:xfrm>
            <a:off x="832057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90345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03520" y="548640"/>
            <a:ext cx="6093225" cy="1143000"/>
          </a:xfrm>
        </p:spPr>
        <p:txBody>
          <a:bodyPr anchor="b">
            <a:noAutofit/>
          </a:bodyPr>
          <a:lstStyle>
            <a:lvl1pPr>
              <a:defRPr sz="3200">
                <a:solidFill>
                  <a:schemeClr val="tx1"/>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793885"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303520" y="1828800"/>
            <a:ext cx="6071616" cy="448970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DF483F68-3490-71E7-A7DA-DA46BC485F75}"/>
              </a:ext>
              <a:ext uri="{C183D7F6-B498-43B3-948B-1728B52AA6E4}">
                <adec:decorative xmlns:adec="http://schemas.microsoft.com/office/drawing/2017/decorative" val="1"/>
              </a:ext>
            </a:extLst>
          </p:cNvPr>
          <p:cNvCxnSpPr>
            <a:cxnSpLocks/>
          </p:cNvCxnSpPr>
          <p:nvPr/>
        </p:nvCxnSpPr>
        <p:spPr>
          <a:xfrm>
            <a:off x="4797154"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59345FA4-0621-D8F1-73D0-046B7F4D7713}"/>
              </a:ext>
            </a:extLst>
          </p:cNvPr>
          <p:cNvSpPr>
            <a:spLocks noGrp="1"/>
          </p:cNvSpPr>
          <p:nvPr>
            <p:ph type="dt" sz="half" idx="15"/>
          </p:nvPr>
        </p:nvSpPr>
        <p:spPr>
          <a:xfrm rot="5400000">
            <a:off x="10425981" y="4687095"/>
            <a:ext cx="2706690" cy="365125"/>
          </a:xfrm>
        </p:spPr>
        <p:txBody>
          <a:bodyPr/>
          <a:lstStyle/>
          <a:p>
            <a:fld id="{61B47D60-D909-4AD2-B4C8-98C2409852A6}" type="datetimeFigureOut">
              <a:rPr lang="en-US" smtClean="0"/>
              <a:t>10/16/2026</a:t>
            </a:fld>
            <a:endParaRPr lang="en-US"/>
          </a:p>
        </p:txBody>
      </p:sp>
      <p:sp>
        <p:nvSpPr>
          <p:cNvPr id="9" name="Footer Placeholder 8">
            <a:extLst>
              <a:ext uri="{FF2B5EF4-FFF2-40B4-BE49-F238E27FC236}">
                <a16:creationId xmlns:a16="http://schemas.microsoft.com/office/drawing/2014/main" id="{84C51678-E871-8AD4-08DA-BF7B7013A356}"/>
              </a:ext>
            </a:extLst>
          </p:cNvPr>
          <p:cNvSpPr>
            <a:spLocks noGrp="1"/>
          </p:cNvSpPr>
          <p:nvPr>
            <p:ph type="ftr" sz="quarter" idx="16"/>
          </p:nvPr>
        </p:nvSpPr>
        <p:spPr>
          <a:xfrm rot="16200000" flipH="1">
            <a:off x="10292565" y="1592957"/>
            <a:ext cx="2973522" cy="365125"/>
          </a:xfrm>
        </p:spPr>
        <p:txBody>
          <a:bodyPr/>
          <a:lstStyle/>
          <a:p>
            <a:endParaRPr lang="en-US"/>
          </a:p>
        </p:txBody>
      </p:sp>
      <p:sp>
        <p:nvSpPr>
          <p:cNvPr id="10" name="Slide Number Placeholder 9">
            <a:extLst>
              <a:ext uri="{FF2B5EF4-FFF2-40B4-BE49-F238E27FC236}">
                <a16:creationId xmlns:a16="http://schemas.microsoft.com/office/drawing/2014/main" id="{3CD01CE4-E064-7D2F-7D3A-9DA85E2777F2}"/>
              </a:ext>
            </a:extLst>
          </p:cNvPr>
          <p:cNvSpPr>
            <a:spLocks noGrp="1"/>
          </p:cNvSpPr>
          <p:nvPr>
            <p:ph type="sldNum" sz="quarter" idx="17"/>
          </p:nvPr>
        </p:nvSpPr>
        <p:spPr/>
        <p:txBody>
          <a:bodyPr/>
          <a:lstStyle/>
          <a:p>
            <a:fld id="{1ABD0AE7-1CCB-4891-90A4-415CB9035254}" type="slidenum">
              <a:rPr lang="en-US" smtClean="0"/>
              <a:t>‹#›</a:t>
            </a:fld>
            <a:endParaRPr lang="en-US"/>
          </a:p>
        </p:txBody>
      </p:sp>
    </p:spTree>
    <p:extLst>
      <p:ext uri="{BB962C8B-B14F-4D97-AF65-F5344CB8AC3E}">
        <p14:creationId xmlns:p14="http://schemas.microsoft.com/office/powerpoint/2010/main" val="26777857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548640"/>
            <a:ext cx="6135624" cy="1143000"/>
          </a:xfrm>
        </p:spPr>
        <p:txBody>
          <a:bodyPr anchor="b">
            <a:noAutofit/>
          </a:bodyPr>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31520" y="1828800"/>
            <a:ext cx="6135624" cy="448970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400544" y="0"/>
            <a:ext cx="4791456"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6" name="Straight Connector 5">
            <a:extLst>
              <a:ext uri="{FF2B5EF4-FFF2-40B4-BE49-F238E27FC236}">
                <a16:creationId xmlns:a16="http://schemas.microsoft.com/office/drawing/2014/main" id="{9BC07157-DE89-FE2F-0547-2E4055913A13}"/>
              </a:ext>
              <a:ext uri="{C183D7F6-B498-43B3-948B-1728B52AA6E4}">
                <adec:decorative xmlns:adec="http://schemas.microsoft.com/office/drawing/2017/decorative" val="1"/>
              </a:ext>
            </a:extLst>
          </p:cNvPr>
          <p:cNvCxnSpPr>
            <a:cxnSpLocks/>
          </p:cNvCxnSpPr>
          <p:nvPr/>
        </p:nvCxnSpPr>
        <p:spPr>
          <a:xfrm>
            <a:off x="7382022"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EF7A0C5A-6673-53CC-030B-67BA133D9741}"/>
              </a:ext>
            </a:extLst>
          </p:cNvPr>
          <p:cNvSpPr>
            <a:spLocks noGrp="1"/>
          </p:cNvSpPr>
          <p:nvPr>
            <p:ph type="dt" sz="half" idx="15"/>
          </p:nvPr>
        </p:nvSpPr>
        <p:spPr>
          <a:xfrm rot="5400000">
            <a:off x="-997745" y="4687095"/>
            <a:ext cx="2706690" cy="365125"/>
          </a:xfrm>
        </p:spPr>
        <p:txBody>
          <a:bodyPr/>
          <a:lstStyle/>
          <a:p>
            <a:fld id="{61B47D60-D909-4AD2-B4C8-98C2409852A6}" type="datetimeFigureOut">
              <a:rPr lang="en-US" smtClean="0"/>
              <a:t>10/16/2026</a:t>
            </a:fld>
            <a:endParaRPr lang="en-US"/>
          </a:p>
        </p:txBody>
      </p:sp>
      <p:sp>
        <p:nvSpPr>
          <p:cNvPr id="7" name="Footer Placeholder 6">
            <a:extLst>
              <a:ext uri="{FF2B5EF4-FFF2-40B4-BE49-F238E27FC236}">
                <a16:creationId xmlns:a16="http://schemas.microsoft.com/office/drawing/2014/main" id="{92521688-F793-E4F2-732B-EEE6F58B758E}"/>
              </a:ext>
            </a:extLst>
          </p:cNvPr>
          <p:cNvSpPr>
            <a:spLocks noGrp="1"/>
          </p:cNvSpPr>
          <p:nvPr>
            <p:ph type="ftr" sz="quarter" idx="16"/>
          </p:nvPr>
        </p:nvSpPr>
        <p:spPr>
          <a:xfrm rot="16200000" flipH="1">
            <a:off x="-1131161" y="1592957"/>
            <a:ext cx="2973522" cy="365125"/>
          </a:xfrm>
        </p:spPr>
        <p:txBody>
          <a:bodyPr/>
          <a:lstStyle/>
          <a:p>
            <a:endParaRPr lang="en-US"/>
          </a:p>
        </p:txBody>
      </p:sp>
      <p:sp>
        <p:nvSpPr>
          <p:cNvPr id="9" name="Slide Number Placeholder 8">
            <a:extLst>
              <a:ext uri="{FF2B5EF4-FFF2-40B4-BE49-F238E27FC236}">
                <a16:creationId xmlns:a16="http://schemas.microsoft.com/office/drawing/2014/main" id="{2DDBE29E-7417-B57C-BA94-1DBC14BE461B}"/>
              </a:ext>
            </a:extLst>
          </p:cNvPr>
          <p:cNvSpPr>
            <a:spLocks noGrp="1"/>
          </p:cNvSpPr>
          <p:nvPr>
            <p:ph type="sldNum" sz="quarter" idx="17"/>
          </p:nvPr>
        </p:nvSpPr>
        <p:spPr>
          <a:xfrm>
            <a:off x="51117" y="6356350"/>
            <a:ext cx="574620" cy="365125"/>
          </a:xfrm>
        </p:spPr>
        <p:txBody>
          <a:bodyPr/>
          <a:lstStyle/>
          <a:p>
            <a:fld id="{1ABD0AE7-1CCB-4891-90A4-415CB9035254}" type="slidenum">
              <a:rPr lang="en-US" smtClean="0"/>
              <a:t>‹#›</a:t>
            </a:fld>
            <a:endParaRPr lang="en-US"/>
          </a:p>
        </p:txBody>
      </p:sp>
    </p:spTree>
    <p:extLst>
      <p:ext uri="{BB962C8B-B14F-4D97-AF65-F5344CB8AC3E}">
        <p14:creationId xmlns:p14="http://schemas.microsoft.com/office/powerpoint/2010/main" val="39249627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20040"/>
            <a:ext cx="6858000" cy="932688"/>
          </a:xfrm>
        </p:spPr>
        <p:txBody>
          <a:bodyPr anchor="b">
            <a:noAutofit/>
          </a:bodyPr>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31520" y="1380744"/>
            <a:ext cx="6858000" cy="498348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091732" y="0"/>
            <a:ext cx="4100267"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4" name="Straight Connector 3">
            <a:extLst>
              <a:ext uri="{FF2B5EF4-FFF2-40B4-BE49-F238E27FC236}">
                <a16:creationId xmlns:a16="http://schemas.microsoft.com/office/drawing/2014/main" id="{3C626C00-7A36-46A2-880D-F484910B3412}"/>
              </a:ext>
              <a:ext uri="{C183D7F6-B498-43B3-948B-1728B52AA6E4}">
                <adec:decorative xmlns:adec="http://schemas.microsoft.com/office/drawing/2017/decorative" val="1"/>
              </a:ext>
            </a:extLst>
          </p:cNvPr>
          <p:cNvCxnSpPr>
            <a:cxnSpLocks/>
          </p:cNvCxnSpPr>
          <p:nvPr/>
        </p:nvCxnSpPr>
        <p:spPr>
          <a:xfrm>
            <a:off x="8077761"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68FF6D8B-36A2-DF79-CDB9-885694DCA71D}"/>
              </a:ext>
            </a:extLst>
          </p:cNvPr>
          <p:cNvSpPr>
            <a:spLocks noGrp="1"/>
          </p:cNvSpPr>
          <p:nvPr>
            <p:ph type="dt" sz="half" idx="15"/>
          </p:nvPr>
        </p:nvSpPr>
        <p:spPr>
          <a:xfrm rot="5400000">
            <a:off x="-997745" y="4687095"/>
            <a:ext cx="2706690" cy="365125"/>
          </a:xfrm>
        </p:spPr>
        <p:txBody>
          <a:bodyPr/>
          <a:lstStyle/>
          <a:p>
            <a:fld id="{61B47D60-D909-4AD2-B4C8-98C2409852A6}" type="datetimeFigureOut">
              <a:rPr lang="en-US" smtClean="0"/>
              <a:t>10/16/2026</a:t>
            </a:fld>
            <a:endParaRPr lang="en-US"/>
          </a:p>
        </p:txBody>
      </p:sp>
      <p:sp>
        <p:nvSpPr>
          <p:cNvPr id="5" name="Footer Placeholder 4">
            <a:extLst>
              <a:ext uri="{FF2B5EF4-FFF2-40B4-BE49-F238E27FC236}">
                <a16:creationId xmlns:a16="http://schemas.microsoft.com/office/drawing/2014/main" id="{63A2396A-E38F-CC9C-7303-71F99D082082}"/>
              </a:ext>
            </a:extLst>
          </p:cNvPr>
          <p:cNvSpPr>
            <a:spLocks noGrp="1"/>
          </p:cNvSpPr>
          <p:nvPr>
            <p:ph type="ftr" sz="quarter" idx="16"/>
          </p:nvPr>
        </p:nvSpPr>
        <p:spPr>
          <a:xfrm rot="16200000" flipH="1">
            <a:off x="-1131161" y="1592957"/>
            <a:ext cx="2973522" cy="365125"/>
          </a:xfrm>
        </p:spPr>
        <p:txBody>
          <a:bodyPr/>
          <a:lstStyle/>
          <a:p>
            <a:endParaRPr lang="en-US"/>
          </a:p>
        </p:txBody>
      </p:sp>
      <p:sp>
        <p:nvSpPr>
          <p:cNvPr id="6" name="Slide Number Placeholder 5">
            <a:extLst>
              <a:ext uri="{FF2B5EF4-FFF2-40B4-BE49-F238E27FC236}">
                <a16:creationId xmlns:a16="http://schemas.microsoft.com/office/drawing/2014/main" id="{483B0E4B-031C-4F2A-1993-D824DD71F7DE}"/>
              </a:ext>
            </a:extLst>
          </p:cNvPr>
          <p:cNvSpPr>
            <a:spLocks noGrp="1"/>
          </p:cNvSpPr>
          <p:nvPr>
            <p:ph type="sldNum" sz="quarter" idx="17"/>
          </p:nvPr>
        </p:nvSpPr>
        <p:spPr>
          <a:xfrm>
            <a:off x="51117" y="6356350"/>
            <a:ext cx="574620" cy="365125"/>
          </a:xfrm>
        </p:spPr>
        <p:txBody>
          <a:bodyPr/>
          <a:lstStyle/>
          <a:p>
            <a:fld id="{1ABD0AE7-1CCB-4891-90A4-415CB9035254}" type="slidenum">
              <a:rPr lang="en-US" smtClean="0"/>
              <a:t>‹#›</a:t>
            </a:fld>
            <a:endParaRPr lang="en-US"/>
          </a:p>
        </p:txBody>
      </p:sp>
    </p:spTree>
    <p:extLst>
      <p:ext uri="{BB962C8B-B14F-4D97-AF65-F5344CB8AC3E}">
        <p14:creationId xmlns:p14="http://schemas.microsoft.com/office/powerpoint/2010/main" val="30423485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583413"/>
            <a:ext cx="4361688" cy="1262639"/>
          </a:xfrm>
        </p:spPr>
        <p:txBody>
          <a:bodyPr anchor="b">
            <a:noAutofit/>
          </a:bodyPr>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31520" y="1979461"/>
            <a:ext cx="4360863" cy="432926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745480" y="0"/>
            <a:ext cx="6446520"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5" name="Straight Connector 4">
            <a:extLst>
              <a:ext uri="{FF2B5EF4-FFF2-40B4-BE49-F238E27FC236}">
                <a16:creationId xmlns:a16="http://schemas.microsoft.com/office/drawing/2014/main" id="{1481977D-48BC-F135-96F9-1655E4BEE673}"/>
              </a:ext>
              <a:ext uri="{C183D7F6-B498-43B3-948B-1728B52AA6E4}">
                <adec:decorative xmlns:adec="http://schemas.microsoft.com/office/drawing/2017/decorative" val="1"/>
              </a:ext>
            </a:extLst>
          </p:cNvPr>
          <p:cNvCxnSpPr>
            <a:cxnSpLocks/>
          </p:cNvCxnSpPr>
          <p:nvPr/>
        </p:nvCxnSpPr>
        <p:spPr>
          <a:xfrm>
            <a:off x="5732126"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2">
            <a:extLst>
              <a:ext uri="{FF2B5EF4-FFF2-40B4-BE49-F238E27FC236}">
                <a16:creationId xmlns:a16="http://schemas.microsoft.com/office/drawing/2014/main" id="{EA981C2C-E0DD-29A7-8209-50D664881524}"/>
              </a:ext>
            </a:extLst>
          </p:cNvPr>
          <p:cNvSpPr>
            <a:spLocks noGrp="1"/>
          </p:cNvSpPr>
          <p:nvPr>
            <p:ph type="dt" sz="half" idx="15"/>
          </p:nvPr>
        </p:nvSpPr>
        <p:spPr>
          <a:xfrm rot="5400000">
            <a:off x="-997745" y="4687095"/>
            <a:ext cx="2706690" cy="365125"/>
          </a:xfrm>
        </p:spPr>
        <p:txBody>
          <a:bodyPr/>
          <a:lstStyle/>
          <a:p>
            <a:fld id="{61B47D60-D909-4AD2-B4C8-98C2409852A6}" type="datetimeFigureOut">
              <a:rPr lang="en-US" smtClean="0"/>
              <a:t>10/16/2026</a:t>
            </a:fld>
            <a:endParaRPr lang="en-US"/>
          </a:p>
        </p:txBody>
      </p:sp>
      <p:sp>
        <p:nvSpPr>
          <p:cNvPr id="6" name="Footer Placeholder 4">
            <a:extLst>
              <a:ext uri="{FF2B5EF4-FFF2-40B4-BE49-F238E27FC236}">
                <a16:creationId xmlns:a16="http://schemas.microsoft.com/office/drawing/2014/main" id="{D205369F-8CCB-402F-9055-2BF12262B54D}"/>
              </a:ext>
            </a:extLst>
          </p:cNvPr>
          <p:cNvSpPr>
            <a:spLocks noGrp="1"/>
          </p:cNvSpPr>
          <p:nvPr>
            <p:ph type="ftr" sz="quarter" idx="16"/>
          </p:nvPr>
        </p:nvSpPr>
        <p:spPr>
          <a:xfrm rot="16200000" flipH="1">
            <a:off x="-1131161" y="1592957"/>
            <a:ext cx="2973522" cy="365125"/>
          </a:xfrm>
        </p:spPr>
        <p:txBody>
          <a:bodyPr/>
          <a:lstStyle/>
          <a:p>
            <a:endParaRPr lang="en-US"/>
          </a:p>
        </p:txBody>
      </p:sp>
      <p:sp>
        <p:nvSpPr>
          <p:cNvPr id="7" name="Slide Number Placeholder 5">
            <a:extLst>
              <a:ext uri="{FF2B5EF4-FFF2-40B4-BE49-F238E27FC236}">
                <a16:creationId xmlns:a16="http://schemas.microsoft.com/office/drawing/2014/main" id="{133591F2-4BD3-37D0-B00E-B2CD5F47A36C}"/>
              </a:ext>
            </a:extLst>
          </p:cNvPr>
          <p:cNvSpPr>
            <a:spLocks noGrp="1"/>
          </p:cNvSpPr>
          <p:nvPr>
            <p:ph type="sldNum" sz="quarter" idx="17"/>
          </p:nvPr>
        </p:nvSpPr>
        <p:spPr>
          <a:xfrm>
            <a:off x="51117" y="6356350"/>
            <a:ext cx="574620" cy="365125"/>
          </a:xfrm>
        </p:spPr>
        <p:txBody>
          <a:bodyPr/>
          <a:lstStyle/>
          <a:p>
            <a:fld id="{1ABD0AE7-1CCB-4891-90A4-415CB9035254}" type="slidenum">
              <a:rPr lang="en-US" smtClean="0"/>
              <a:t>‹#›</a:t>
            </a:fld>
            <a:endParaRPr lang="en-US"/>
          </a:p>
        </p:txBody>
      </p:sp>
    </p:spTree>
    <p:extLst>
      <p:ext uri="{BB962C8B-B14F-4D97-AF65-F5344CB8AC3E}">
        <p14:creationId xmlns:p14="http://schemas.microsoft.com/office/powerpoint/2010/main" val="21463109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20040"/>
            <a:ext cx="4572000" cy="932688"/>
          </a:xfrm>
        </p:spPr>
        <p:txBody>
          <a:bodyPr anchor="b"/>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31520" y="1380744"/>
            <a:ext cx="4572000" cy="498348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917720" y="0"/>
            <a:ext cx="6274279"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5" name="Straight Connector 4">
            <a:extLst>
              <a:ext uri="{FF2B5EF4-FFF2-40B4-BE49-F238E27FC236}">
                <a16:creationId xmlns:a16="http://schemas.microsoft.com/office/drawing/2014/main" id="{B18BEB48-A052-9364-6EF6-F698004CA571}"/>
              </a:ext>
              <a:ext uri="{C183D7F6-B498-43B3-948B-1728B52AA6E4}">
                <adec:decorative xmlns:adec="http://schemas.microsoft.com/office/drawing/2017/decorative" val="1"/>
              </a:ext>
            </a:extLst>
          </p:cNvPr>
          <p:cNvCxnSpPr>
            <a:cxnSpLocks/>
          </p:cNvCxnSpPr>
          <p:nvPr/>
        </p:nvCxnSpPr>
        <p:spPr>
          <a:xfrm>
            <a:off x="5911724"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2">
            <a:extLst>
              <a:ext uri="{FF2B5EF4-FFF2-40B4-BE49-F238E27FC236}">
                <a16:creationId xmlns:a16="http://schemas.microsoft.com/office/drawing/2014/main" id="{417D8113-ECE6-D6F5-9CA4-C96A535F4799}"/>
              </a:ext>
            </a:extLst>
          </p:cNvPr>
          <p:cNvSpPr>
            <a:spLocks noGrp="1"/>
          </p:cNvSpPr>
          <p:nvPr>
            <p:ph type="dt" sz="half" idx="15"/>
          </p:nvPr>
        </p:nvSpPr>
        <p:spPr>
          <a:xfrm rot="5400000">
            <a:off x="-997745" y="4687095"/>
            <a:ext cx="2706690" cy="365125"/>
          </a:xfrm>
        </p:spPr>
        <p:txBody>
          <a:bodyPr/>
          <a:lstStyle/>
          <a:p>
            <a:fld id="{61B47D60-D909-4AD2-B4C8-98C2409852A6}" type="datetimeFigureOut">
              <a:rPr lang="en-US" smtClean="0"/>
              <a:t>10/16/2026</a:t>
            </a:fld>
            <a:endParaRPr lang="en-US"/>
          </a:p>
        </p:txBody>
      </p:sp>
      <p:sp>
        <p:nvSpPr>
          <p:cNvPr id="6" name="Footer Placeholder 4">
            <a:extLst>
              <a:ext uri="{FF2B5EF4-FFF2-40B4-BE49-F238E27FC236}">
                <a16:creationId xmlns:a16="http://schemas.microsoft.com/office/drawing/2014/main" id="{629A0137-F97A-8194-464D-3B7D4814A8AE}"/>
              </a:ext>
            </a:extLst>
          </p:cNvPr>
          <p:cNvSpPr>
            <a:spLocks noGrp="1"/>
          </p:cNvSpPr>
          <p:nvPr>
            <p:ph type="ftr" sz="quarter" idx="16"/>
          </p:nvPr>
        </p:nvSpPr>
        <p:spPr>
          <a:xfrm rot="16200000" flipH="1">
            <a:off x="-1131161" y="1592957"/>
            <a:ext cx="2973522" cy="365125"/>
          </a:xfrm>
        </p:spPr>
        <p:txBody>
          <a:bodyPr/>
          <a:lstStyle/>
          <a:p>
            <a:endParaRPr lang="en-US"/>
          </a:p>
        </p:txBody>
      </p:sp>
      <p:sp>
        <p:nvSpPr>
          <p:cNvPr id="7" name="Slide Number Placeholder 5">
            <a:extLst>
              <a:ext uri="{FF2B5EF4-FFF2-40B4-BE49-F238E27FC236}">
                <a16:creationId xmlns:a16="http://schemas.microsoft.com/office/drawing/2014/main" id="{E3FE5686-63A9-B1A1-5734-F96A96514650}"/>
              </a:ext>
            </a:extLst>
          </p:cNvPr>
          <p:cNvSpPr>
            <a:spLocks noGrp="1"/>
          </p:cNvSpPr>
          <p:nvPr>
            <p:ph type="sldNum" sz="quarter" idx="17"/>
          </p:nvPr>
        </p:nvSpPr>
        <p:spPr>
          <a:xfrm>
            <a:off x="51117" y="6356350"/>
            <a:ext cx="574620" cy="365125"/>
          </a:xfrm>
        </p:spPr>
        <p:txBody>
          <a:bodyPr/>
          <a:lstStyle/>
          <a:p>
            <a:fld id="{1ABD0AE7-1CCB-4891-90A4-415CB9035254}" type="slidenum">
              <a:rPr lang="en-US" smtClean="0"/>
              <a:t>‹#›</a:t>
            </a:fld>
            <a:endParaRPr lang="en-US"/>
          </a:p>
        </p:txBody>
      </p:sp>
    </p:spTree>
    <p:extLst>
      <p:ext uri="{BB962C8B-B14F-4D97-AF65-F5344CB8AC3E}">
        <p14:creationId xmlns:p14="http://schemas.microsoft.com/office/powerpoint/2010/main" val="38175955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5012268"/>
            <a:ext cx="3739896" cy="1390330"/>
          </a:xfrm>
        </p:spPr>
        <p:txBody>
          <a:bodyPr anchor="t">
            <a:normAutofit/>
          </a:bodyPr>
          <a:lstStyle>
            <a:lvl1pPr>
              <a:defRPr sz="3200">
                <a:solidFill>
                  <a:schemeClr val="tx1"/>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4635132"/>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sp>
        <p:nvSpPr>
          <p:cNvPr id="4" name="Footer Placeholder 5">
            <a:extLst>
              <a:ext uri="{FF2B5EF4-FFF2-40B4-BE49-F238E27FC236}">
                <a16:creationId xmlns:a16="http://schemas.microsoft.com/office/drawing/2014/main" id="{485E715F-A05B-F2BC-ABF4-447E9B58E0C2}"/>
              </a:ext>
            </a:extLst>
          </p:cNvPr>
          <p:cNvSpPr>
            <a:spLocks noGrp="1"/>
          </p:cNvSpPr>
          <p:nvPr>
            <p:ph type="ftr" sz="quarter" idx="15"/>
          </p:nvPr>
        </p:nvSpPr>
        <p:spPr>
          <a:xfrm rot="16200000">
            <a:off x="-499001" y="5684309"/>
            <a:ext cx="1709209" cy="365125"/>
          </a:xfrm>
        </p:spPr>
        <p:txBody>
          <a:bodyPr/>
          <a:lstStyle/>
          <a:p>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6320" y="5012267"/>
            <a:ext cx="6400800" cy="1390330"/>
          </a:xfrm>
        </p:spPr>
        <p:txBody>
          <a:bodyPr>
            <a:noAutofit/>
          </a:bodyPr>
          <a:lstStyle>
            <a:lvl1pPr marL="0" indent="0">
              <a:buFont typeface="Arial" panose="020B0604020202020204" pitchFamily="34" charset="0"/>
              <a:buNone/>
              <a:defRPr sz="1800">
                <a:solidFill>
                  <a:schemeClr val="tx1"/>
                </a:solidFill>
              </a:defRPr>
            </a:lvl1pPr>
            <a:lvl2pPr marL="228600" indent="0">
              <a:buFont typeface="Arial" panose="020B0604020202020204" pitchFamily="34" charset="0"/>
              <a:buNone/>
              <a:defRPr sz="1600">
                <a:solidFill>
                  <a:schemeClr val="tx1"/>
                </a:solidFill>
              </a:defRPr>
            </a:lvl2pPr>
            <a:lvl3pPr marL="457200" indent="0">
              <a:buFont typeface="Arial" panose="020B0604020202020204" pitchFamily="34" charset="0"/>
              <a:buNone/>
              <a:defRPr sz="1400">
                <a:solidFill>
                  <a:schemeClr val="tx1"/>
                </a:solidFill>
              </a:defRPr>
            </a:lvl3pPr>
            <a:lvl4pPr marL="685800" indent="0">
              <a:buFont typeface="Arial" panose="020B0604020202020204" pitchFamily="34" charset="0"/>
              <a:buNone/>
              <a:defRPr sz="1200">
                <a:solidFill>
                  <a:schemeClr val="tx1"/>
                </a:solidFill>
              </a:defRPr>
            </a:lvl4pPr>
            <a:lvl5pPr marL="914400" indent="0">
              <a:buFont typeface="Arial" panose="020B0604020202020204" pitchFamily="34" charset="0"/>
              <a:buNone/>
              <a:defRPr sz="11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rot="5400000">
            <a:off x="11173959" y="5435073"/>
            <a:ext cx="1210734" cy="365125"/>
          </a:xfrm>
        </p:spPr>
        <p:txBody>
          <a:bodyPr/>
          <a:lstStyle>
            <a:lvl1pPr>
              <a:defRPr>
                <a:solidFill>
                  <a:schemeClr val="tx1"/>
                </a:solidFill>
              </a:defRPr>
            </a:lvl1pPr>
          </a:lstStyle>
          <a:p>
            <a:fld id="{61B47D60-D909-4AD2-B4C8-98C2409852A6}" type="datetimeFigureOut">
              <a:rPr lang="en-US" smtClean="0"/>
              <a:t>10/16/2026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1ABD0AE7-1CCB-4891-90A4-415CB9035254}" type="slidenum">
              <a:rPr lang="en-US" smtClean="0"/>
              <a:t>‹#›</a:t>
            </a:fld>
            <a:endParaRPr lang="en-US"/>
          </a:p>
        </p:txBody>
      </p:sp>
      <p:cxnSp>
        <p:nvCxnSpPr>
          <p:cNvPr id="3" name="Straight Connector 2">
            <a:extLst>
              <a:ext uri="{FF2B5EF4-FFF2-40B4-BE49-F238E27FC236}">
                <a16:creationId xmlns:a16="http://schemas.microsoft.com/office/drawing/2014/main" id="{2A2B6090-1D21-5610-7943-4C4F96A6C767}"/>
              </a:ext>
              <a:ext uri="{C183D7F6-B498-43B3-948B-1728B52AA6E4}">
                <adec:decorative xmlns:adec="http://schemas.microsoft.com/office/drawing/2017/decorative" val="1"/>
              </a:ext>
            </a:extLst>
          </p:cNvPr>
          <p:cNvCxnSpPr>
            <a:cxnSpLocks/>
          </p:cNvCxnSpPr>
          <p:nvPr/>
        </p:nvCxnSpPr>
        <p:spPr>
          <a:xfrm flipH="1">
            <a:off x="0" y="463823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73278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40080" y="4882896"/>
            <a:ext cx="3657603" cy="1453896"/>
          </a:xfrm>
        </p:spPr>
        <p:txBody>
          <a:bodyPr anchor="t">
            <a:normAutofit/>
          </a:bodyPr>
          <a:lstStyle>
            <a:lvl1pPr algn="ctr">
              <a:defRPr sz="3200">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endParaRPr lang="en-US"/>
          </a:p>
        </p:txBody>
      </p:sp>
      <p:sp>
        <p:nvSpPr>
          <p:cNvPr id="16" name="Picture Placeholder 15">
            <a:extLst>
              <a:ext uri="{FF2B5EF4-FFF2-40B4-BE49-F238E27FC236}">
                <a16:creationId xmlns:a16="http://schemas.microsoft.com/office/drawing/2014/main" id="{838F5DE0-1AA8-5320-EBEC-7B2EEF399630}"/>
              </a:ext>
            </a:extLst>
          </p:cNvPr>
          <p:cNvSpPr>
            <a:spLocks noGrp="1"/>
          </p:cNvSpPr>
          <p:nvPr>
            <p:ph type="pic" sz="quarter" idx="13" hasCustomPrompt="1"/>
          </p:nvPr>
        </p:nvSpPr>
        <p:spPr>
          <a:xfrm>
            <a:off x="731520" y="548642"/>
            <a:ext cx="3490175" cy="4041647"/>
          </a:xfrm>
          <a:custGeom>
            <a:avLst/>
            <a:gdLst>
              <a:gd name="connsiteX0" fmla="*/ 1745088 w 3490175"/>
              <a:gd name="connsiteY0" fmla="*/ 0 h 4041647"/>
              <a:gd name="connsiteX1" fmla="*/ 3490175 w 3490175"/>
              <a:gd name="connsiteY1" fmla="*/ 1745088 h 4041647"/>
              <a:gd name="connsiteX2" fmla="*/ 3490175 w 3490175"/>
              <a:gd name="connsiteY2" fmla="*/ 3141232 h 4041647"/>
              <a:gd name="connsiteX3" fmla="*/ 3490175 w 3490175"/>
              <a:gd name="connsiteY3" fmla="*/ 3490175 h 4041647"/>
              <a:gd name="connsiteX4" fmla="*/ 3490175 w 3490175"/>
              <a:gd name="connsiteY4" fmla="*/ 4041647 h 4041647"/>
              <a:gd name="connsiteX5" fmla="*/ 0 w 3490175"/>
              <a:gd name="connsiteY5" fmla="*/ 4041647 h 4041647"/>
              <a:gd name="connsiteX6" fmla="*/ 0 w 3490175"/>
              <a:gd name="connsiteY6" fmla="*/ 3490175 h 4041647"/>
              <a:gd name="connsiteX7" fmla="*/ 0 w 3490175"/>
              <a:gd name="connsiteY7" fmla="*/ 3141232 h 4041647"/>
              <a:gd name="connsiteX8" fmla="*/ 0 w 3490175"/>
              <a:gd name="connsiteY8" fmla="*/ 1745088 h 4041647"/>
              <a:gd name="connsiteX9" fmla="*/ 1745088 w 3490175"/>
              <a:gd name="connsiteY9" fmla="*/ 0 h 4041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90175" h="4041647">
                <a:moveTo>
                  <a:pt x="1745088" y="0"/>
                </a:moveTo>
                <a:cubicBezTo>
                  <a:pt x="2708873" y="0"/>
                  <a:pt x="3490175" y="781302"/>
                  <a:pt x="3490175" y="1745088"/>
                </a:cubicBezTo>
                <a:lnTo>
                  <a:pt x="3490175" y="3141232"/>
                </a:lnTo>
                <a:lnTo>
                  <a:pt x="3490175" y="3490175"/>
                </a:lnTo>
                <a:lnTo>
                  <a:pt x="3490175" y="4041647"/>
                </a:lnTo>
                <a:lnTo>
                  <a:pt x="0" y="4041647"/>
                </a:lnTo>
                <a:lnTo>
                  <a:pt x="0" y="3490175"/>
                </a:lnTo>
                <a:lnTo>
                  <a:pt x="0" y="3141232"/>
                </a:lnTo>
                <a:lnTo>
                  <a:pt x="0" y="1745088"/>
                </a:lnTo>
                <a:cubicBezTo>
                  <a:pt x="0" y="781302"/>
                  <a:pt x="781302" y="0"/>
                  <a:pt x="1745088" y="0"/>
                </a:cubicBezTo>
                <a:close/>
              </a:path>
            </a:pathLst>
          </a:custGeom>
          <a:blipFill dpi="0" rotWithShape="1">
            <a:blip r:embed="rId2">
              <a:alphaModFix amt="81000"/>
              <a:extLst>
                <a:ext uri="{28A0092B-C50C-407E-A947-70E740481C1C}">
                  <a14:useLocalDpi xmlns:a14="http://schemas.microsoft.com/office/drawing/2010/main" val="0"/>
                </a:ext>
              </a:extLst>
            </a:blip>
            <a:srcRect/>
            <a:stretch>
              <a:fillRect/>
            </a:stretch>
          </a:blipFill>
          <a:ln w="6350">
            <a:solidFill>
              <a:schemeClr val="tx1"/>
            </a:solidFill>
          </a:ln>
        </p:spPr>
        <p:txBody>
          <a:bodyPr wrap="square">
            <a:noAutofit/>
          </a:bodyPr>
          <a:lstStyle>
            <a:lvl1pPr>
              <a:defRPr>
                <a:solidFill>
                  <a:schemeClr val="tx1"/>
                </a:solidFill>
              </a:defRPr>
            </a:lvl1pPr>
          </a:lstStyle>
          <a:p>
            <a:r>
              <a:rPr lang="en-US"/>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937760" y="549275"/>
            <a:ext cx="6561138" cy="57594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61B47D60-D909-4AD2-B4C8-98C2409852A6}" type="datetimeFigureOut">
              <a:rPr lang="en-US" smtClean="0"/>
              <a:t>10/16/2026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1ABD0AE7-1CCB-4891-90A4-415CB9035254}" type="slidenum">
              <a:rPr lang="en-US" smtClean="0"/>
              <a:t>‹#›</a:t>
            </a:fld>
            <a:endParaRPr lang="en-US"/>
          </a:p>
        </p:txBody>
      </p:sp>
      <p:cxnSp>
        <p:nvCxnSpPr>
          <p:cNvPr id="3" name="Straight Connector 2">
            <a:extLst>
              <a:ext uri="{FF2B5EF4-FFF2-40B4-BE49-F238E27FC236}">
                <a16:creationId xmlns:a16="http://schemas.microsoft.com/office/drawing/2014/main" id="{619C3A72-7CAE-129F-7490-B687280EF1C9}"/>
              </a:ext>
              <a:ext uri="{C183D7F6-B498-43B3-948B-1728B52AA6E4}">
                <adec:decorative xmlns:adec="http://schemas.microsoft.com/office/drawing/2017/decorative" val="1"/>
              </a:ext>
            </a:extLst>
          </p:cNvPr>
          <p:cNvCxnSpPr>
            <a:cxnSpLocks/>
          </p:cNvCxnSpPr>
          <p:nvPr/>
        </p:nvCxnSpPr>
        <p:spPr>
          <a:xfrm>
            <a:off x="4646117"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51901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8164" y="559341"/>
            <a:ext cx="10755670" cy="932688"/>
          </a:xfrm>
        </p:spPr>
        <p:txBody>
          <a:bodyPr anchor="b"/>
          <a:lstStyle/>
          <a:p>
            <a:r>
              <a:rPr lang="en-US"/>
              <a:t>Click to edit Master title style</a:t>
            </a:r>
          </a:p>
        </p:txBody>
      </p:sp>
      <p:sp>
        <p:nvSpPr>
          <p:cNvPr id="9" name="Footer Placeholder 5">
            <a:extLst>
              <a:ext uri="{FF2B5EF4-FFF2-40B4-BE49-F238E27FC236}">
                <a16:creationId xmlns:a16="http://schemas.microsoft.com/office/drawing/2014/main" id="{3C89FBB9-2C05-A4C1-ECB4-D6A5C4219E42}"/>
              </a:ext>
            </a:extLst>
          </p:cNvPr>
          <p:cNvSpPr>
            <a:spLocks noGrp="1"/>
          </p:cNvSpPr>
          <p:nvPr>
            <p:ph type="ftr" sz="quarter" idx="16"/>
          </p:nvPr>
        </p:nvSpPr>
        <p:spPr>
          <a:xfrm rot="16200000" flipH="1">
            <a:off x="-1131161" y="1592957"/>
            <a:ext cx="2973522" cy="365125"/>
          </a:xfrm>
        </p:spPr>
        <p:txBody>
          <a:bodyPr/>
          <a:lstStyle>
            <a:lvl1pPr>
              <a:defRPr>
                <a:solidFill>
                  <a:schemeClr val="tx1"/>
                </a:solidFill>
              </a:defRPr>
            </a:lvl1pPr>
          </a:lstStyle>
          <a:p>
            <a:endParaRPr lang="en-US"/>
          </a:p>
        </p:txBody>
      </p:sp>
      <p:sp>
        <p:nvSpPr>
          <p:cNvPr id="3" name="Date Placeholder 4">
            <a:extLst>
              <a:ext uri="{FF2B5EF4-FFF2-40B4-BE49-F238E27FC236}">
                <a16:creationId xmlns:a16="http://schemas.microsoft.com/office/drawing/2014/main" id="{BBB07A11-50DE-6BC0-0514-6E2C14A47985}"/>
              </a:ext>
            </a:extLst>
          </p:cNvPr>
          <p:cNvSpPr>
            <a:spLocks noGrp="1"/>
          </p:cNvSpPr>
          <p:nvPr>
            <p:ph type="dt" sz="half" idx="15"/>
          </p:nvPr>
        </p:nvSpPr>
        <p:spPr>
          <a:xfrm rot="16200000" flipH="1">
            <a:off x="-997746" y="4594946"/>
            <a:ext cx="2706690" cy="365125"/>
          </a:xfrm>
        </p:spPr>
        <p:txBody>
          <a:bodyPr/>
          <a:lstStyle>
            <a:lvl1pPr algn="l">
              <a:defRPr>
                <a:solidFill>
                  <a:schemeClr val="tx1"/>
                </a:solidFill>
              </a:defRPr>
            </a:lvl1pPr>
          </a:lstStyle>
          <a:p>
            <a:fld id="{61B47D60-D909-4AD2-B4C8-98C2409852A6}" type="datetimeFigureOut">
              <a:rPr lang="en-US" smtClean="0"/>
              <a:t>10/16/2026</a:t>
            </a:fld>
            <a:endParaRPr lang="en-US"/>
          </a:p>
        </p:txBody>
      </p:sp>
      <p:sp>
        <p:nvSpPr>
          <p:cNvPr id="6" name="Slide Number Placeholder 6">
            <a:extLst>
              <a:ext uri="{FF2B5EF4-FFF2-40B4-BE49-F238E27FC236}">
                <a16:creationId xmlns:a16="http://schemas.microsoft.com/office/drawing/2014/main" id="{03ED5F49-F9F7-05A9-62AC-C9C8DF2EADE8}"/>
              </a:ext>
            </a:extLst>
          </p:cNvPr>
          <p:cNvSpPr>
            <a:spLocks noGrp="1"/>
          </p:cNvSpPr>
          <p:nvPr>
            <p:ph type="sldNum" sz="quarter" idx="17"/>
          </p:nvPr>
        </p:nvSpPr>
        <p:spPr>
          <a:xfrm>
            <a:off x="88569" y="6264201"/>
            <a:ext cx="574620" cy="365125"/>
          </a:xfrm>
        </p:spPr>
        <p:txBody>
          <a:bodyPr/>
          <a:lstStyle>
            <a:lvl1pPr>
              <a:defRPr>
                <a:solidFill>
                  <a:schemeClr val="tx1"/>
                </a:solidFill>
              </a:defRPr>
            </a:lvl1pPr>
          </a:lstStyle>
          <a:p>
            <a:fld id="{1ABD0AE7-1CCB-4891-90A4-415CB9035254}" type="slidenum">
              <a:rPr lang="en-US" smtClean="0"/>
              <a:t>‹#›</a:t>
            </a:fld>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11200" y="1713652"/>
            <a:ext cx="4387012" cy="46129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5658927" y="1713653"/>
            <a:ext cx="6533071" cy="5144347"/>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vert="horz" wrap="square" lIns="91440" tIns="45720" rIns="91440" bIns="45720" rtlCol="0">
            <a:noAutofit/>
          </a:bodyPr>
          <a:lstStyle>
            <a:lvl1pPr marL="0" indent="0">
              <a:buFont typeface="Arial" panose="020B0604020202020204" pitchFamily="34" charset="0"/>
              <a:buNone/>
              <a:defRPr lang="en-US" dirty="0"/>
            </a:lvl1pPr>
          </a:lstStyle>
          <a:p>
            <a:pPr marL="285750" lvl="0" indent="-285750"/>
            <a:r>
              <a:rPr lang="en-US"/>
              <a:t> </a:t>
            </a:r>
          </a:p>
        </p:txBody>
      </p:sp>
    </p:spTree>
    <p:extLst>
      <p:ext uri="{BB962C8B-B14F-4D97-AF65-F5344CB8AC3E}">
        <p14:creationId xmlns:p14="http://schemas.microsoft.com/office/powerpoint/2010/main" val="1883526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Number Larg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B7BBF55A-D91F-143D-FBB6-73995F00EAC2}"/>
              </a:ext>
            </a:extLst>
          </p:cNvPr>
          <p:cNvSpPr>
            <a:spLocks noGrp="1"/>
          </p:cNvSpPr>
          <p:nvPr>
            <p:ph type="title"/>
          </p:nvPr>
        </p:nvSpPr>
        <p:spPr>
          <a:xfrm>
            <a:off x="2057400" y="4937761"/>
            <a:ext cx="6987537" cy="1353312"/>
          </a:xfrm>
        </p:spPr>
        <p:txBody>
          <a:bodyPr anchor="t">
            <a:normAutofit/>
          </a:bodyPr>
          <a:lstStyle>
            <a:lvl1pPr>
              <a:lnSpc>
                <a:spcPct val="110000"/>
              </a:lnSpc>
              <a:spcBef>
                <a:spcPts val="1000"/>
              </a:spcBef>
              <a:defRPr sz="2800" cap="none" baseline="0">
                <a:latin typeface="+mn-lt"/>
              </a:defRPr>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a:p>
        </p:txBody>
      </p:sp>
      <p:sp>
        <p:nvSpPr>
          <p:cNvPr id="9" name="Content Placeholder 8">
            <a:extLst>
              <a:ext uri="{FF2B5EF4-FFF2-40B4-BE49-F238E27FC236}">
                <a16:creationId xmlns:a16="http://schemas.microsoft.com/office/drawing/2014/main" id="{072A4B4E-0B2F-F1BB-322A-713D1FB5F2FE}"/>
              </a:ext>
            </a:extLst>
          </p:cNvPr>
          <p:cNvSpPr>
            <a:spLocks noGrp="1"/>
          </p:cNvSpPr>
          <p:nvPr>
            <p:ph sz="quarter" idx="13" hasCustomPrompt="1"/>
          </p:nvPr>
        </p:nvSpPr>
        <p:spPr>
          <a:xfrm>
            <a:off x="2057400" y="549021"/>
            <a:ext cx="9455150" cy="4333875"/>
          </a:xfrm>
        </p:spPr>
        <p:txBody>
          <a:bodyPr anchor="b">
            <a:normAutofit/>
          </a:bodyPr>
          <a:lstStyle>
            <a:lvl1pPr>
              <a:defRPr sz="23200">
                <a:latin typeface="+mj-lt"/>
              </a:defRPr>
            </a:lvl1pPr>
          </a:lstStyle>
          <a:p>
            <a:pPr lvl="0"/>
            <a:r>
              <a:rPr lang="en-US"/>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61B47D60-D909-4AD2-B4C8-98C2409852A6}" type="datetimeFigureOut">
              <a:rPr lang="en-US" smtClean="0"/>
              <a:t>10/16/2026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1ABD0AE7-1CCB-4891-90A4-415CB9035254}" type="slidenum">
              <a:rPr lang="en-US" smtClean="0"/>
              <a:t>‹#›</a:t>
            </a:fld>
            <a:endParaRPr lang="en-US"/>
          </a:p>
        </p:txBody>
      </p:sp>
      <p:cxnSp>
        <p:nvCxnSpPr>
          <p:cNvPr id="7" name="Straight Connector 6">
            <a:extLst>
              <a:ext uri="{FF2B5EF4-FFF2-40B4-BE49-F238E27FC236}">
                <a16:creationId xmlns:a16="http://schemas.microsoft.com/office/drawing/2014/main" id="{8546D47F-2AE5-2705-911C-52BBD6B7D8EA}"/>
              </a:ext>
            </a:extLst>
          </p:cNvPr>
          <p:cNvCxnSpPr>
            <a:cxnSpLocks/>
          </p:cNvCxnSpPr>
          <p:nvPr/>
        </p:nvCxnSpPr>
        <p:spPr>
          <a:xfrm flipV="1">
            <a:off x="137160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486324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hasCustomPrompt="1"/>
          </p:nvPr>
        </p:nvSpPr>
        <p:spPr>
          <a:xfrm>
            <a:off x="612648" y="-1228126"/>
            <a:ext cx="10652760" cy="1133856"/>
          </a:xfrm>
        </p:spPr>
        <p:txBody>
          <a:bodyPr/>
          <a:lstStyle>
            <a:lvl1pPr>
              <a:defRPr cap="none" baseline="0">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endParaRPr lang="en-US"/>
          </a:p>
        </p:txBody>
      </p:sp>
      <p:sp>
        <p:nvSpPr>
          <p:cNvPr id="7" name="Content Placeholder 6">
            <a:extLst>
              <a:ext uri="{FF2B5EF4-FFF2-40B4-BE49-F238E27FC236}">
                <a16:creationId xmlns:a16="http://schemas.microsoft.com/office/drawing/2014/main" id="{EAA4897F-B66E-DAD4-F56C-6152B417CC54}"/>
              </a:ext>
            </a:extLst>
          </p:cNvPr>
          <p:cNvSpPr>
            <a:spLocks noGrp="1"/>
          </p:cNvSpPr>
          <p:nvPr>
            <p:ph sz="quarter" idx="13" hasCustomPrompt="1"/>
          </p:nvPr>
        </p:nvSpPr>
        <p:spPr>
          <a:xfrm>
            <a:off x="2624138" y="2268748"/>
            <a:ext cx="6943724" cy="3954255"/>
          </a:xfrm>
        </p:spPr>
        <p:txBody>
          <a:bodyPr anchor="ctr" anchorCtr="0">
            <a:noAutofit/>
          </a:bodyPr>
          <a:lstStyle>
            <a:lvl1pPr marL="0" indent="0" algn="ctr">
              <a:lnSpc>
                <a:spcPct val="110000"/>
              </a:lnSpc>
              <a:buNone/>
              <a:defRPr sz="4400" b="0" cap="all" baseline="0">
                <a:solidFill>
                  <a:schemeClr val="tx1"/>
                </a:solidFill>
              </a:defRPr>
            </a:lvl1pPr>
            <a:lvl2pPr marL="228600" indent="0" algn="ctr">
              <a:lnSpc>
                <a:spcPct val="110000"/>
              </a:lnSpc>
              <a:buNone/>
              <a:defRPr sz="4400" b="0" cap="all" baseline="0">
                <a:solidFill>
                  <a:schemeClr val="tx1"/>
                </a:solidFill>
              </a:defRPr>
            </a:lvl2pPr>
            <a:lvl3pPr marL="457200" indent="0" algn="ctr">
              <a:lnSpc>
                <a:spcPct val="110000"/>
              </a:lnSpc>
              <a:buNone/>
              <a:defRPr sz="4400" b="0" cap="all" baseline="0">
                <a:solidFill>
                  <a:schemeClr val="tx1"/>
                </a:solidFill>
              </a:defRPr>
            </a:lvl3pPr>
            <a:lvl4pPr marL="685800" indent="0" algn="ctr">
              <a:lnSpc>
                <a:spcPct val="110000"/>
              </a:lnSpc>
              <a:buNone/>
              <a:defRPr sz="4400" b="0" cap="all" baseline="0">
                <a:solidFill>
                  <a:schemeClr val="tx1"/>
                </a:solidFill>
              </a:defRPr>
            </a:lvl4pPr>
            <a:lvl5pPr marL="914400" indent="0" algn="ctr">
              <a:lnSpc>
                <a:spcPct val="110000"/>
              </a:lnSpc>
              <a:buNone/>
              <a:defRPr sz="4400" b="0" cap="all" baseline="0">
                <a:solidFill>
                  <a:schemeClr val="tx1"/>
                </a:solidFill>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61B47D60-D909-4AD2-B4C8-98C2409852A6}" type="datetimeFigureOut">
              <a:rPr lang="en-US" smtClean="0"/>
              <a:t>10/16/2026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1ABD0AE7-1CCB-4891-90A4-415CB9035254}" type="slidenum">
              <a:rPr lang="en-US" smtClean="0"/>
              <a:t>‹#›</a:t>
            </a:fld>
            <a:endParaRPr lang="en-US"/>
          </a:p>
        </p:txBody>
      </p:sp>
      <p:sp>
        <p:nvSpPr>
          <p:cNvPr id="6" name="Freeform: Shape 15">
            <a:extLst>
              <a:ext uri="{FF2B5EF4-FFF2-40B4-BE49-F238E27FC236}">
                <a16:creationId xmlns:a16="http://schemas.microsoft.com/office/drawing/2014/main" id="{8EFA7EFC-C6F9-B1D5-025F-824C1CE9A204}"/>
              </a:ext>
              <a:ext uri="{C183D7F6-B498-43B3-948B-1728B52AA6E4}">
                <adec:decorative xmlns:adec="http://schemas.microsoft.com/office/drawing/2017/decorative" val="1"/>
              </a:ext>
            </a:extLst>
          </p:cNvPr>
          <p:cNvSpPr/>
          <p:nvPr/>
        </p:nvSpPr>
        <p:spPr>
          <a:xfrm rot="16200000">
            <a:off x="3057205" y="-1430380"/>
            <a:ext cx="6077590" cy="10510705"/>
          </a:xfrm>
          <a:custGeom>
            <a:avLst/>
            <a:gdLst>
              <a:gd name="connsiteX0" fmla="*/ 5325805 w 5325805"/>
              <a:gd name="connsiteY0" fmla="*/ 2714782 h 5429563"/>
              <a:gd name="connsiteX1" fmla="*/ 2611024 w 5325805"/>
              <a:gd name="connsiteY1" fmla="*/ 5429563 h 5429563"/>
              <a:gd name="connsiteX2" fmla="*/ 1942188 w 5325805"/>
              <a:gd name="connsiteY2" fmla="*/ 5429563 h 5429563"/>
              <a:gd name="connsiteX3" fmla="*/ 668836 w 5325805"/>
              <a:gd name="connsiteY3" fmla="*/ 5429563 h 5429563"/>
              <a:gd name="connsiteX4" fmla="*/ 0 w 5325805"/>
              <a:gd name="connsiteY4" fmla="*/ 5429563 h 5429563"/>
              <a:gd name="connsiteX5" fmla="*/ 0 w 5325805"/>
              <a:gd name="connsiteY5" fmla="*/ 0 h 5429563"/>
              <a:gd name="connsiteX6" fmla="*/ 668836 w 5325805"/>
              <a:gd name="connsiteY6" fmla="*/ 0 h 5429563"/>
              <a:gd name="connsiteX7" fmla="*/ 1942188 w 5325805"/>
              <a:gd name="connsiteY7" fmla="*/ 0 h 5429563"/>
              <a:gd name="connsiteX8" fmla="*/ 2611024 w 5325805"/>
              <a:gd name="connsiteY8" fmla="*/ 0 h 5429563"/>
              <a:gd name="connsiteX9" fmla="*/ 5325805 w 5325805"/>
              <a:gd name="connsiteY9" fmla="*/ 2714782 h 5429563"/>
              <a:gd name="connsiteX0" fmla="*/ 668836 w 5325805"/>
              <a:gd name="connsiteY0" fmla="*/ 5429563 h 5476799"/>
              <a:gd name="connsiteX1" fmla="*/ 0 w 5325805"/>
              <a:gd name="connsiteY1" fmla="*/ 5429563 h 5476799"/>
              <a:gd name="connsiteX2" fmla="*/ 0 w 5325805"/>
              <a:gd name="connsiteY2" fmla="*/ 0 h 5476799"/>
              <a:gd name="connsiteX3" fmla="*/ 668836 w 5325805"/>
              <a:gd name="connsiteY3" fmla="*/ 0 h 5476799"/>
              <a:gd name="connsiteX4" fmla="*/ 1942188 w 5325805"/>
              <a:gd name="connsiteY4" fmla="*/ 0 h 5476799"/>
              <a:gd name="connsiteX5" fmla="*/ 2611024 w 5325805"/>
              <a:gd name="connsiteY5" fmla="*/ 0 h 5476799"/>
              <a:gd name="connsiteX6" fmla="*/ 5325805 w 5325805"/>
              <a:gd name="connsiteY6" fmla="*/ 2714782 h 5476799"/>
              <a:gd name="connsiteX7" fmla="*/ 2611024 w 5325805"/>
              <a:gd name="connsiteY7" fmla="*/ 5429563 h 5476799"/>
              <a:gd name="connsiteX8" fmla="*/ 1942188 w 5325805"/>
              <a:gd name="connsiteY8" fmla="*/ 5429563 h 5476799"/>
              <a:gd name="connsiteX9" fmla="*/ 716072 w 5325805"/>
              <a:gd name="connsiteY9" fmla="*/ 5476799 h 5476799"/>
              <a:gd name="connsiteX0" fmla="*/ 668836 w 5325805"/>
              <a:gd name="connsiteY0" fmla="*/ 5429563 h 5429563"/>
              <a:gd name="connsiteX1" fmla="*/ 0 w 5325805"/>
              <a:gd name="connsiteY1" fmla="*/ 5429563 h 5429563"/>
              <a:gd name="connsiteX2" fmla="*/ 0 w 5325805"/>
              <a:gd name="connsiteY2" fmla="*/ 0 h 5429563"/>
              <a:gd name="connsiteX3" fmla="*/ 668836 w 5325805"/>
              <a:gd name="connsiteY3" fmla="*/ 0 h 5429563"/>
              <a:gd name="connsiteX4" fmla="*/ 1942188 w 5325805"/>
              <a:gd name="connsiteY4" fmla="*/ 0 h 5429563"/>
              <a:gd name="connsiteX5" fmla="*/ 2611024 w 5325805"/>
              <a:gd name="connsiteY5" fmla="*/ 0 h 5429563"/>
              <a:gd name="connsiteX6" fmla="*/ 5325805 w 5325805"/>
              <a:gd name="connsiteY6" fmla="*/ 2714782 h 5429563"/>
              <a:gd name="connsiteX7" fmla="*/ 2611024 w 5325805"/>
              <a:gd name="connsiteY7" fmla="*/ 5429563 h 5429563"/>
              <a:gd name="connsiteX8" fmla="*/ 1942188 w 5325805"/>
              <a:gd name="connsiteY8" fmla="*/ 5429563 h 5429563"/>
              <a:gd name="connsiteX0" fmla="*/ 0 w 5325805"/>
              <a:gd name="connsiteY0" fmla="*/ 5429563 h 5429563"/>
              <a:gd name="connsiteX1" fmla="*/ 0 w 5325805"/>
              <a:gd name="connsiteY1" fmla="*/ 0 h 5429563"/>
              <a:gd name="connsiteX2" fmla="*/ 668836 w 5325805"/>
              <a:gd name="connsiteY2" fmla="*/ 0 h 5429563"/>
              <a:gd name="connsiteX3" fmla="*/ 1942188 w 5325805"/>
              <a:gd name="connsiteY3" fmla="*/ 0 h 5429563"/>
              <a:gd name="connsiteX4" fmla="*/ 2611024 w 5325805"/>
              <a:gd name="connsiteY4" fmla="*/ 0 h 5429563"/>
              <a:gd name="connsiteX5" fmla="*/ 5325805 w 5325805"/>
              <a:gd name="connsiteY5" fmla="*/ 2714782 h 5429563"/>
              <a:gd name="connsiteX6" fmla="*/ 2611024 w 5325805"/>
              <a:gd name="connsiteY6" fmla="*/ 5429563 h 5429563"/>
              <a:gd name="connsiteX7" fmla="*/ 1942188 w 5325805"/>
              <a:gd name="connsiteY7" fmla="*/ 5429563 h 5429563"/>
              <a:gd name="connsiteX0" fmla="*/ 0 w 5325805"/>
              <a:gd name="connsiteY0" fmla="*/ 0 h 5429563"/>
              <a:gd name="connsiteX1" fmla="*/ 668836 w 5325805"/>
              <a:gd name="connsiteY1" fmla="*/ 0 h 5429563"/>
              <a:gd name="connsiteX2" fmla="*/ 1942188 w 5325805"/>
              <a:gd name="connsiteY2" fmla="*/ 0 h 5429563"/>
              <a:gd name="connsiteX3" fmla="*/ 2611024 w 5325805"/>
              <a:gd name="connsiteY3" fmla="*/ 0 h 5429563"/>
              <a:gd name="connsiteX4" fmla="*/ 5325805 w 5325805"/>
              <a:gd name="connsiteY4" fmla="*/ 2714782 h 5429563"/>
              <a:gd name="connsiteX5" fmla="*/ 2611024 w 5325805"/>
              <a:gd name="connsiteY5" fmla="*/ 5429563 h 5429563"/>
              <a:gd name="connsiteX6" fmla="*/ 1942188 w 5325805"/>
              <a:gd name="connsiteY6" fmla="*/ 5429563 h 5429563"/>
              <a:gd name="connsiteX0" fmla="*/ 0 w 4656969"/>
              <a:gd name="connsiteY0" fmla="*/ 0 h 5429563"/>
              <a:gd name="connsiteX1" fmla="*/ 1273352 w 4656969"/>
              <a:gd name="connsiteY1" fmla="*/ 0 h 5429563"/>
              <a:gd name="connsiteX2" fmla="*/ 1942188 w 4656969"/>
              <a:gd name="connsiteY2" fmla="*/ 0 h 5429563"/>
              <a:gd name="connsiteX3" fmla="*/ 4656969 w 4656969"/>
              <a:gd name="connsiteY3" fmla="*/ 2714782 h 5429563"/>
              <a:gd name="connsiteX4" fmla="*/ 1942188 w 4656969"/>
              <a:gd name="connsiteY4" fmla="*/ 5429563 h 5429563"/>
              <a:gd name="connsiteX5" fmla="*/ 1273352 w 4656969"/>
              <a:gd name="connsiteY5" fmla="*/ 5429563 h 5429563"/>
              <a:gd name="connsiteX0" fmla="*/ 0 w 3383617"/>
              <a:gd name="connsiteY0" fmla="*/ 0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0 w 3383617"/>
              <a:gd name="connsiteY0" fmla="*/ 0 h 5429563"/>
              <a:gd name="connsiteX1" fmla="*/ 248198 w 3383617"/>
              <a:gd name="connsiteY1" fmla="*/ 41 h 5429563"/>
              <a:gd name="connsiteX2" fmla="*/ 668836 w 3383617"/>
              <a:gd name="connsiteY2" fmla="*/ 0 h 5429563"/>
              <a:gd name="connsiteX3" fmla="*/ 3383617 w 3383617"/>
              <a:gd name="connsiteY3" fmla="*/ 2714782 h 5429563"/>
              <a:gd name="connsiteX4" fmla="*/ 668836 w 3383617"/>
              <a:gd name="connsiteY4" fmla="*/ 5429563 h 5429563"/>
              <a:gd name="connsiteX5" fmla="*/ 0 w 3383617"/>
              <a:gd name="connsiteY5" fmla="*/ 5429563 h 5429563"/>
              <a:gd name="connsiteX0" fmla="*/ 248198 w 3383617"/>
              <a:gd name="connsiteY0" fmla="*/ 41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4110 w 3139529"/>
              <a:gd name="connsiteY0" fmla="*/ 41 h 5429563"/>
              <a:gd name="connsiteX1" fmla="*/ 424748 w 3139529"/>
              <a:gd name="connsiteY1" fmla="*/ 0 h 5429563"/>
              <a:gd name="connsiteX2" fmla="*/ 3139529 w 3139529"/>
              <a:gd name="connsiteY2" fmla="*/ 2714782 h 5429563"/>
              <a:gd name="connsiteX3" fmla="*/ 424748 w 3139529"/>
              <a:gd name="connsiteY3" fmla="*/ 5429563 h 5429563"/>
              <a:gd name="connsiteX4" fmla="*/ 0 w 3139529"/>
              <a:gd name="connsiteY4" fmla="*/ 5429563 h 5429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529" h="5429563">
                <a:moveTo>
                  <a:pt x="4110" y="41"/>
                </a:moveTo>
                <a:lnTo>
                  <a:pt x="424748" y="0"/>
                </a:lnTo>
                <a:cubicBezTo>
                  <a:pt x="1924080" y="0"/>
                  <a:pt x="3139529" y="1215450"/>
                  <a:pt x="3139529" y="2714782"/>
                </a:cubicBezTo>
                <a:cubicBezTo>
                  <a:pt x="3139529" y="4214114"/>
                  <a:pt x="1924080" y="5429563"/>
                  <a:pt x="424748" y="5429563"/>
                </a:cubicBezTo>
                <a:lnTo>
                  <a:pt x="0" y="5429563"/>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Tree>
    <p:extLst>
      <p:ext uri="{BB962C8B-B14F-4D97-AF65-F5344CB8AC3E}">
        <p14:creationId xmlns:p14="http://schemas.microsoft.com/office/powerpoint/2010/main" val="6092350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16D87B9B-22A3-322E-B7E8-223255AD0957}"/>
              </a:ext>
            </a:extLst>
          </p:cNvPr>
          <p:cNvSpPr>
            <a:spLocks noGrp="1"/>
          </p:cNvSpPr>
          <p:nvPr>
            <p:ph type="title" hasCustomPrompt="1"/>
          </p:nvPr>
        </p:nvSpPr>
        <p:spPr>
          <a:xfrm>
            <a:off x="2940168" y="5669280"/>
            <a:ext cx="6311664" cy="466344"/>
          </a:xfrm>
        </p:spPr>
        <p:txBody>
          <a:bodyPr anchor="ctr">
            <a:normAutofit/>
          </a:bodyPr>
          <a:lstStyle>
            <a:lvl1pPr algn="ctr">
              <a:lnSpc>
                <a:spcPct val="110000"/>
              </a:lnSpc>
              <a:spcBef>
                <a:spcPts val="1000"/>
              </a:spcBef>
              <a:defRPr sz="1800" cap="all" baseline="0">
                <a:latin typeface="+mn-lt"/>
              </a:defRPr>
            </a:lvl1pPr>
          </a:lstStyle>
          <a:p>
            <a:r>
              <a:rPr lang="en-US"/>
              <a:t>Quote Author</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a:p>
        </p:txBody>
      </p:sp>
      <p:sp>
        <p:nvSpPr>
          <p:cNvPr id="8" name="Content Placeholder 8">
            <a:extLst>
              <a:ext uri="{FF2B5EF4-FFF2-40B4-BE49-F238E27FC236}">
                <a16:creationId xmlns:a16="http://schemas.microsoft.com/office/drawing/2014/main" id="{6A9BC83F-8FE5-5223-2B3A-6E122D336309}"/>
              </a:ext>
            </a:extLst>
          </p:cNvPr>
          <p:cNvSpPr>
            <a:spLocks noGrp="1"/>
          </p:cNvSpPr>
          <p:nvPr>
            <p:ph sz="quarter" idx="13" hasCustomPrompt="1"/>
          </p:nvPr>
        </p:nvSpPr>
        <p:spPr>
          <a:xfrm>
            <a:off x="2597135" y="1744578"/>
            <a:ext cx="6997730" cy="3507906"/>
          </a:xfrm>
        </p:spPr>
        <p:txBody>
          <a:bodyPr anchor="b">
            <a:normAutofit/>
          </a:bodyPr>
          <a:lstStyle>
            <a:lvl1pPr algn="ctr">
              <a:lnSpc>
                <a:spcPct val="100000"/>
              </a:lnSpc>
              <a:spcBef>
                <a:spcPts val="0"/>
              </a:spcBef>
              <a:defRPr sz="6000" cap="all" baseline="0">
                <a:latin typeface="+mn-lt"/>
              </a:defRPr>
            </a:lvl1pPr>
          </a:lstStyle>
          <a:p>
            <a:pPr lvl="0"/>
            <a:r>
              <a:rPr lang="en-US"/>
              <a:t>Click to add Quote</a:t>
            </a:r>
          </a:p>
        </p:txBody>
      </p:sp>
      <p:sp>
        <p:nvSpPr>
          <p:cNvPr id="9" name="Freeform: Shape 15">
            <a:extLst>
              <a:ext uri="{FF2B5EF4-FFF2-40B4-BE49-F238E27FC236}">
                <a16:creationId xmlns:a16="http://schemas.microsoft.com/office/drawing/2014/main" id="{9F353A57-FA3C-A68C-4908-E774A52CB1B6}"/>
              </a:ext>
              <a:ext uri="{C183D7F6-B498-43B3-948B-1728B52AA6E4}">
                <adec:decorative xmlns:adec="http://schemas.microsoft.com/office/drawing/2017/decorative" val="1"/>
              </a:ext>
            </a:extLst>
          </p:cNvPr>
          <p:cNvSpPr/>
          <p:nvPr/>
        </p:nvSpPr>
        <p:spPr>
          <a:xfrm rot="16200000">
            <a:off x="2811380" y="-1681974"/>
            <a:ext cx="6569242" cy="10510705"/>
          </a:xfrm>
          <a:custGeom>
            <a:avLst/>
            <a:gdLst>
              <a:gd name="connsiteX0" fmla="*/ 5325805 w 5325805"/>
              <a:gd name="connsiteY0" fmla="*/ 2714782 h 5429563"/>
              <a:gd name="connsiteX1" fmla="*/ 2611024 w 5325805"/>
              <a:gd name="connsiteY1" fmla="*/ 5429563 h 5429563"/>
              <a:gd name="connsiteX2" fmla="*/ 1942188 w 5325805"/>
              <a:gd name="connsiteY2" fmla="*/ 5429563 h 5429563"/>
              <a:gd name="connsiteX3" fmla="*/ 668836 w 5325805"/>
              <a:gd name="connsiteY3" fmla="*/ 5429563 h 5429563"/>
              <a:gd name="connsiteX4" fmla="*/ 0 w 5325805"/>
              <a:gd name="connsiteY4" fmla="*/ 5429563 h 5429563"/>
              <a:gd name="connsiteX5" fmla="*/ 0 w 5325805"/>
              <a:gd name="connsiteY5" fmla="*/ 0 h 5429563"/>
              <a:gd name="connsiteX6" fmla="*/ 668836 w 5325805"/>
              <a:gd name="connsiteY6" fmla="*/ 0 h 5429563"/>
              <a:gd name="connsiteX7" fmla="*/ 1942188 w 5325805"/>
              <a:gd name="connsiteY7" fmla="*/ 0 h 5429563"/>
              <a:gd name="connsiteX8" fmla="*/ 2611024 w 5325805"/>
              <a:gd name="connsiteY8" fmla="*/ 0 h 5429563"/>
              <a:gd name="connsiteX9" fmla="*/ 5325805 w 5325805"/>
              <a:gd name="connsiteY9" fmla="*/ 2714782 h 5429563"/>
              <a:gd name="connsiteX0" fmla="*/ 668836 w 5325805"/>
              <a:gd name="connsiteY0" fmla="*/ 5429563 h 5476799"/>
              <a:gd name="connsiteX1" fmla="*/ 0 w 5325805"/>
              <a:gd name="connsiteY1" fmla="*/ 5429563 h 5476799"/>
              <a:gd name="connsiteX2" fmla="*/ 0 w 5325805"/>
              <a:gd name="connsiteY2" fmla="*/ 0 h 5476799"/>
              <a:gd name="connsiteX3" fmla="*/ 668836 w 5325805"/>
              <a:gd name="connsiteY3" fmla="*/ 0 h 5476799"/>
              <a:gd name="connsiteX4" fmla="*/ 1942188 w 5325805"/>
              <a:gd name="connsiteY4" fmla="*/ 0 h 5476799"/>
              <a:gd name="connsiteX5" fmla="*/ 2611024 w 5325805"/>
              <a:gd name="connsiteY5" fmla="*/ 0 h 5476799"/>
              <a:gd name="connsiteX6" fmla="*/ 5325805 w 5325805"/>
              <a:gd name="connsiteY6" fmla="*/ 2714782 h 5476799"/>
              <a:gd name="connsiteX7" fmla="*/ 2611024 w 5325805"/>
              <a:gd name="connsiteY7" fmla="*/ 5429563 h 5476799"/>
              <a:gd name="connsiteX8" fmla="*/ 1942188 w 5325805"/>
              <a:gd name="connsiteY8" fmla="*/ 5429563 h 5476799"/>
              <a:gd name="connsiteX9" fmla="*/ 716072 w 5325805"/>
              <a:gd name="connsiteY9" fmla="*/ 5476799 h 5476799"/>
              <a:gd name="connsiteX0" fmla="*/ 668836 w 5325805"/>
              <a:gd name="connsiteY0" fmla="*/ 5429563 h 5429563"/>
              <a:gd name="connsiteX1" fmla="*/ 0 w 5325805"/>
              <a:gd name="connsiteY1" fmla="*/ 5429563 h 5429563"/>
              <a:gd name="connsiteX2" fmla="*/ 0 w 5325805"/>
              <a:gd name="connsiteY2" fmla="*/ 0 h 5429563"/>
              <a:gd name="connsiteX3" fmla="*/ 668836 w 5325805"/>
              <a:gd name="connsiteY3" fmla="*/ 0 h 5429563"/>
              <a:gd name="connsiteX4" fmla="*/ 1942188 w 5325805"/>
              <a:gd name="connsiteY4" fmla="*/ 0 h 5429563"/>
              <a:gd name="connsiteX5" fmla="*/ 2611024 w 5325805"/>
              <a:gd name="connsiteY5" fmla="*/ 0 h 5429563"/>
              <a:gd name="connsiteX6" fmla="*/ 5325805 w 5325805"/>
              <a:gd name="connsiteY6" fmla="*/ 2714782 h 5429563"/>
              <a:gd name="connsiteX7" fmla="*/ 2611024 w 5325805"/>
              <a:gd name="connsiteY7" fmla="*/ 5429563 h 5429563"/>
              <a:gd name="connsiteX8" fmla="*/ 1942188 w 5325805"/>
              <a:gd name="connsiteY8" fmla="*/ 5429563 h 5429563"/>
              <a:gd name="connsiteX0" fmla="*/ 0 w 5325805"/>
              <a:gd name="connsiteY0" fmla="*/ 5429563 h 5429563"/>
              <a:gd name="connsiteX1" fmla="*/ 0 w 5325805"/>
              <a:gd name="connsiteY1" fmla="*/ 0 h 5429563"/>
              <a:gd name="connsiteX2" fmla="*/ 668836 w 5325805"/>
              <a:gd name="connsiteY2" fmla="*/ 0 h 5429563"/>
              <a:gd name="connsiteX3" fmla="*/ 1942188 w 5325805"/>
              <a:gd name="connsiteY3" fmla="*/ 0 h 5429563"/>
              <a:gd name="connsiteX4" fmla="*/ 2611024 w 5325805"/>
              <a:gd name="connsiteY4" fmla="*/ 0 h 5429563"/>
              <a:gd name="connsiteX5" fmla="*/ 5325805 w 5325805"/>
              <a:gd name="connsiteY5" fmla="*/ 2714782 h 5429563"/>
              <a:gd name="connsiteX6" fmla="*/ 2611024 w 5325805"/>
              <a:gd name="connsiteY6" fmla="*/ 5429563 h 5429563"/>
              <a:gd name="connsiteX7" fmla="*/ 1942188 w 5325805"/>
              <a:gd name="connsiteY7" fmla="*/ 5429563 h 5429563"/>
              <a:gd name="connsiteX0" fmla="*/ 0 w 5325805"/>
              <a:gd name="connsiteY0" fmla="*/ 0 h 5429563"/>
              <a:gd name="connsiteX1" fmla="*/ 668836 w 5325805"/>
              <a:gd name="connsiteY1" fmla="*/ 0 h 5429563"/>
              <a:gd name="connsiteX2" fmla="*/ 1942188 w 5325805"/>
              <a:gd name="connsiteY2" fmla="*/ 0 h 5429563"/>
              <a:gd name="connsiteX3" fmla="*/ 2611024 w 5325805"/>
              <a:gd name="connsiteY3" fmla="*/ 0 h 5429563"/>
              <a:gd name="connsiteX4" fmla="*/ 5325805 w 5325805"/>
              <a:gd name="connsiteY4" fmla="*/ 2714782 h 5429563"/>
              <a:gd name="connsiteX5" fmla="*/ 2611024 w 5325805"/>
              <a:gd name="connsiteY5" fmla="*/ 5429563 h 5429563"/>
              <a:gd name="connsiteX6" fmla="*/ 1942188 w 5325805"/>
              <a:gd name="connsiteY6" fmla="*/ 5429563 h 5429563"/>
              <a:gd name="connsiteX0" fmla="*/ 0 w 4656969"/>
              <a:gd name="connsiteY0" fmla="*/ 0 h 5429563"/>
              <a:gd name="connsiteX1" fmla="*/ 1273352 w 4656969"/>
              <a:gd name="connsiteY1" fmla="*/ 0 h 5429563"/>
              <a:gd name="connsiteX2" fmla="*/ 1942188 w 4656969"/>
              <a:gd name="connsiteY2" fmla="*/ 0 h 5429563"/>
              <a:gd name="connsiteX3" fmla="*/ 4656969 w 4656969"/>
              <a:gd name="connsiteY3" fmla="*/ 2714782 h 5429563"/>
              <a:gd name="connsiteX4" fmla="*/ 1942188 w 4656969"/>
              <a:gd name="connsiteY4" fmla="*/ 5429563 h 5429563"/>
              <a:gd name="connsiteX5" fmla="*/ 1273352 w 4656969"/>
              <a:gd name="connsiteY5" fmla="*/ 5429563 h 5429563"/>
              <a:gd name="connsiteX0" fmla="*/ 0 w 3383617"/>
              <a:gd name="connsiteY0" fmla="*/ 0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0 w 3383617"/>
              <a:gd name="connsiteY0" fmla="*/ 0 h 5429563"/>
              <a:gd name="connsiteX1" fmla="*/ 248198 w 3383617"/>
              <a:gd name="connsiteY1" fmla="*/ 41 h 5429563"/>
              <a:gd name="connsiteX2" fmla="*/ 668836 w 3383617"/>
              <a:gd name="connsiteY2" fmla="*/ 0 h 5429563"/>
              <a:gd name="connsiteX3" fmla="*/ 3383617 w 3383617"/>
              <a:gd name="connsiteY3" fmla="*/ 2714782 h 5429563"/>
              <a:gd name="connsiteX4" fmla="*/ 668836 w 3383617"/>
              <a:gd name="connsiteY4" fmla="*/ 5429563 h 5429563"/>
              <a:gd name="connsiteX5" fmla="*/ 0 w 3383617"/>
              <a:gd name="connsiteY5" fmla="*/ 5429563 h 5429563"/>
              <a:gd name="connsiteX0" fmla="*/ 248198 w 3383617"/>
              <a:gd name="connsiteY0" fmla="*/ 41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4110 w 3139529"/>
              <a:gd name="connsiteY0" fmla="*/ 41 h 5429563"/>
              <a:gd name="connsiteX1" fmla="*/ 424748 w 3139529"/>
              <a:gd name="connsiteY1" fmla="*/ 0 h 5429563"/>
              <a:gd name="connsiteX2" fmla="*/ 3139529 w 3139529"/>
              <a:gd name="connsiteY2" fmla="*/ 2714782 h 5429563"/>
              <a:gd name="connsiteX3" fmla="*/ 424748 w 3139529"/>
              <a:gd name="connsiteY3" fmla="*/ 5429563 h 5429563"/>
              <a:gd name="connsiteX4" fmla="*/ 0 w 3139529"/>
              <a:gd name="connsiteY4" fmla="*/ 5429563 h 5429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529" h="5429563">
                <a:moveTo>
                  <a:pt x="4110" y="41"/>
                </a:moveTo>
                <a:lnTo>
                  <a:pt x="424748" y="0"/>
                </a:lnTo>
                <a:cubicBezTo>
                  <a:pt x="1924080" y="0"/>
                  <a:pt x="3139529" y="1215450"/>
                  <a:pt x="3139529" y="2714782"/>
                </a:cubicBezTo>
                <a:cubicBezTo>
                  <a:pt x="3139529" y="4214114"/>
                  <a:pt x="1924080" y="5429563"/>
                  <a:pt x="424748" y="5429563"/>
                </a:cubicBezTo>
                <a:lnTo>
                  <a:pt x="0" y="5429563"/>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61B47D60-D909-4AD2-B4C8-98C2409852A6}" type="datetimeFigureOut">
              <a:rPr lang="en-US" smtClean="0"/>
              <a:t>10/16/2026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1ABD0AE7-1CCB-4891-90A4-415CB9035254}" type="slidenum">
              <a:rPr lang="en-US" smtClean="0"/>
              <a:t>‹#›</a:t>
            </a:fld>
            <a:endParaRPr lang="en-US"/>
          </a:p>
        </p:txBody>
      </p:sp>
    </p:spTree>
    <p:extLst>
      <p:ext uri="{BB962C8B-B14F-4D97-AF65-F5344CB8AC3E}">
        <p14:creationId xmlns:p14="http://schemas.microsoft.com/office/powerpoint/2010/main" val="363007213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65760"/>
            <a:ext cx="10741152" cy="1132258"/>
          </a:xfrm>
        </p:spPr>
        <p:txBody>
          <a:bodyPr/>
          <a:lstStyle>
            <a:lvl1pPr>
              <a:defRPr>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endParaRPr lang="en-US"/>
          </a:p>
        </p:txBody>
      </p:sp>
      <p:sp>
        <p:nvSpPr>
          <p:cNvPr id="4" name="Content Placeholder 3">
            <a:extLst>
              <a:ext uri="{FF2B5EF4-FFF2-40B4-BE49-F238E27FC236}">
                <a16:creationId xmlns:a16="http://schemas.microsoft.com/office/drawing/2014/main" id="{2172FE6B-A4D8-8ED7-89D7-5E7F2C5B8F5F}"/>
              </a:ext>
            </a:extLst>
          </p:cNvPr>
          <p:cNvSpPr>
            <a:spLocks noGrp="1"/>
          </p:cNvSpPr>
          <p:nvPr>
            <p:ph sz="quarter" idx="15"/>
          </p:nvPr>
        </p:nvSpPr>
        <p:spPr>
          <a:xfrm>
            <a:off x="731838" y="2103438"/>
            <a:ext cx="5181600" cy="4351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686405AE-ED31-677D-86D8-01EAD583735E}"/>
              </a:ext>
            </a:extLst>
          </p:cNvPr>
          <p:cNvSpPr>
            <a:spLocks noGrp="1"/>
          </p:cNvSpPr>
          <p:nvPr>
            <p:ph sz="quarter" idx="16"/>
          </p:nvPr>
        </p:nvSpPr>
        <p:spPr>
          <a:xfrm>
            <a:off x="6284947" y="2103121"/>
            <a:ext cx="5181600" cy="4351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61B47D60-D909-4AD2-B4C8-98C2409852A6}" type="datetimeFigureOut">
              <a:rPr lang="en-US" smtClean="0"/>
              <a:t>10/16/2026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1ABD0AE7-1CCB-4891-90A4-415CB9035254}" type="slidenum">
              <a:rPr lang="en-US" smtClean="0"/>
              <a:t>‹#›</a:t>
            </a:fld>
            <a:endParaRPr lang="en-US"/>
          </a:p>
        </p:txBody>
      </p:sp>
    </p:spTree>
    <p:extLst>
      <p:ext uri="{BB962C8B-B14F-4D97-AF65-F5344CB8AC3E}">
        <p14:creationId xmlns:p14="http://schemas.microsoft.com/office/powerpoint/2010/main" val="33950357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85A6F3D-6630-C2E0-DC0A-6D2C0AACFF58}"/>
              </a:ext>
            </a:extLst>
          </p:cNvPr>
          <p:cNvSpPr>
            <a:spLocks noGrp="1"/>
          </p:cNvSpPr>
          <p:nvPr>
            <p:ph type="title"/>
          </p:nvPr>
        </p:nvSpPr>
        <p:spPr>
          <a:xfrm>
            <a:off x="731520" y="365760"/>
            <a:ext cx="10741152" cy="1132258"/>
          </a:xfrm>
        </p:spPr>
        <p:txBody>
          <a:bodyPr/>
          <a:lstStyle>
            <a:lvl1pPr>
              <a:defRPr>
                <a:solidFill>
                  <a:schemeClr val="tx1"/>
                </a:solidFill>
              </a:defRPr>
            </a:lvl1pPr>
          </a:lstStyle>
          <a:p>
            <a:r>
              <a:rPr lang="en-US"/>
              <a:t>Click to edit Master title style</a:t>
            </a:r>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lvl1pPr>
              <a:defRPr>
                <a:solidFill>
                  <a:schemeClr val="tx1"/>
                </a:solidFill>
              </a:defRPr>
            </a:lvl1pPr>
          </a:lstStyle>
          <a:p>
            <a:endParaRPr lang="en-US"/>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731520" y="2103120"/>
            <a:ext cx="5157787" cy="559834"/>
          </a:xfrm>
        </p:spPr>
        <p:txBody>
          <a:bodyPr anchor="b">
            <a:norm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Content Placeholder 3">
            <a:extLst>
              <a:ext uri="{FF2B5EF4-FFF2-40B4-BE49-F238E27FC236}">
                <a16:creationId xmlns:a16="http://schemas.microsoft.com/office/drawing/2014/main" id="{9C38DBB1-A1FA-A460-88C8-B05F1570CA97}"/>
              </a:ext>
            </a:extLst>
          </p:cNvPr>
          <p:cNvSpPr>
            <a:spLocks noGrp="1"/>
          </p:cNvSpPr>
          <p:nvPr>
            <p:ph sz="quarter" idx="15"/>
          </p:nvPr>
        </p:nvSpPr>
        <p:spPr>
          <a:xfrm>
            <a:off x="731838" y="2743200"/>
            <a:ext cx="5157187" cy="3763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09360" y="2103120"/>
            <a:ext cx="5183188" cy="559834"/>
          </a:xfrm>
        </p:spPr>
        <p:txBody>
          <a:bodyPr anchor="b">
            <a:norm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82D763CC-A010-6A2B-FEF3-388EAC8417D7}"/>
              </a:ext>
            </a:extLst>
          </p:cNvPr>
          <p:cNvSpPr>
            <a:spLocks noGrp="1"/>
          </p:cNvSpPr>
          <p:nvPr>
            <p:ph sz="quarter" idx="16"/>
          </p:nvPr>
        </p:nvSpPr>
        <p:spPr>
          <a:xfrm>
            <a:off x="6309361" y="2743200"/>
            <a:ext cx="5183188" cy="3763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lvl1pPr>
              <a:defRPr>
                <a:solidFill>
                  <a:schemeClr val="tx1"/>
                </a:solidFill>
              </a:defRPr>
            </a:lvl1pPr>
          </a:lstStyle>
          <a:p>
            <a:fld id="{61B47D60-D909-4AD2-B4C8-98C2409852A6}" type="datetimeFigureOut">
              <a:rPr lang="en-US" smtClean="0"/>
              <a:t>10/16/2026</a:t>
            </a:fld>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lvl1pPr>
              <a:defRPr>
                <a:solidFill>
                  <a:schemeClr val="tx1"/>
                </a:solidFill>
              </a:defRPr>
            </a:lvl1pPr>
          </a:lstStyle>
          <a:p>
            <a:fld id="{1ABD0AE7-1CCB-4891-90A4-415CB9035254}" type="slidenum">
              <a:rPr lang="en-US" smtClean="0"/>
              <a:t>‹#›</a:t>
            </a:fld>
            <a:endParaRPr lang="en-US"/>
          </a:p>
        </p:txBody>
      </p:sp>
    </p:spTree>
    <p:extLst>
      <p:ext uri="{BB962C8B-B14F-4D97-AF65-F5344CB8AC3E}">
        <p14:creationId xmlns:p14="http://schemas.microsoft.com/office/powerpoint/2010/main" val="30038044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Only ">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0796BC8-E1B7-E6D6-E86F-4A5CAECDFEFC}"/>
              </a:ext>
            </a:extLst>
          </p:cNvPr>
          <p:cNvSpPr>
            <a:spLocks noGrp="1"/>
          </p:cNvSpPr>
          <p:nvPr>
            <p:ph type="title"/>
          </p:nvPr>
        </p:nvSpPr>
        <p:spPr>
          <a:xfrm>
            <a:off x="731520" y="365760"/>
            <a:ext cx="10741152" cy="1132258"/>
          </a:xfrm>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lvl1pPr>
              <a:defRPr>
                <a:solidFill>
                  <a:schemeClr val="tx1"/>
                </a:solidFill>
              </a:defRPr>
            </a:lvl1pPr>
          </a:lstStyle>
          <a:p>
            <a:endParaRPr lang="en-US"/>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lvl1pPr>
              <a:defRPr>
                <a:solidFill>
                  <a:schemeClr val="tx1"/>
                </a:solidFill>
              </a:defRPr>
            </a:lvl1pPr>
          </a:lstStyle>
          <a:p>
            <a:fld id="{61B47D60-D909-4AD2-B4C8-98C2409852A6}" type="datetimeFigureOut">
              <a:rPr lang="en-US" smtClean="0"/>
              <a:t>10/16/2026</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lvl1pPr>
              <a:defRPr>
                <a:solidFill>
                  <a:schemeClr val="tx1"/>
                </a:solidFill>
              </a:defRPr>
            </a:lvl1pPr>
          </a:lstStyle>
          <a:p>
            <a:fld id="{1ABD0AE7-1CCB-4891-90A4-415CB9035254}" type="slidenum">
              <a:rPr lang="en-US" smtClean="0"/>
              <a:t>‹#›</a:t>
            </a:fld>
            <a:endParaRPr lang="en-US"/>
          </a:p>
        </p:txBody>
      </p:sp>
    </p:spTree>
    <p:extLst>
      <p:ext uri="{BB962C8B-B14F-4D97-AF65-F5344CB8AC3E}">
        <p14:creationId xmlns:p14="http://schemas.microsoft.com/office/powerpoint/2010/main" val="1364920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lvl1pPr>
              <a:defRPr>
                <a:solidFill>
                  <a:schemeClr val="tx1"/>
                </a:solidFill>
              </a:defRPr>
            </a:lvl1pPr>
          </a:lstStyle>
          <a:p>
            <a:fld id="{61B47D60-D909-4AD2-B4C8-98C2409852A6}" type="datetimeFigureOut">
              <a:rPr lang="en-US" smtClean="0"/>
              <a:t>10/16/2026</a:t>
            </a:fld>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lvl1pPr>
              <a:defRPr>
                <a:solidFill>
                  <a:schemeClr val="tx1"/>
                </a:solidFill>
              </a:defRPr>
            </a:lvl1pPr>
          </a:lstStyle>
          <a:p>
            <a:fld id="{1ABD0AE7-1CCB-4891-90A4-415CB9035254}" type="slidenum">
              <a:rPr lang="en-US" smtClean="0"/>
              <a:t>‹#›</a:t>
            </a:fld>
            <a:endParaRPr lang="en-US"/>
          </a:p>
        </p:txBody>
      </p:sp>
    </p:spTree>
    <p:extLst>
      <p:ext uri="{BB962C8B-B14F-4D97-AF65-F5344CB8AC3E}">
        <p14:creationId xmlns:p14="http://schemas.microsoft.com/office/powerpoint/2010/main" val="333908340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41248" y="457200"/>
            <a:ext cx="7342307" cy="1133856"/>
          </a:xfrm>
          <a:noFill/>
        </p:spPr>
        <p:txBody>
          <a:bodyPr anchor="b">
            <a:noAutofit/>
          </a:bodyPr>
          <a:lstStyle>
            <a:lvl1pPr>
              <a:defRPr sz="60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noFill/>
        </p:spPr>
        <p:txBody>
          <a:bodyPr/>
          <a:lstStyle>
            <a:lvl1pPr>
              <a:defRPr>
                <a:solidFill>
                  <a:schemeClr val="tx1"/>
                </a:solidFill>
              </a:defRPr>
            </a:lvl1pPr>
          </a:lstStyle>
          <a:p>
            <a:endParaRPr lang="en-US"/>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841248" y="2624328"/>
            <a:ext cx="10424160" cy="3200400"/>
          </a:xfrm>
          <a:noFill/>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noFill/>
        </p:spPr>
        <p:txBody>
          <a:bodyPr/>
          <a:lstStyle>
            <a:lvl1pPr>
              <a:defRPr>
                <a:solidFill>
                  <a:schemeClr val="tx1"/>
                </a:solidFill>
              </a:defRPr>
            </a:lvl1pPr>
          </a:lstStyle>
          <a:p>
            <a:fld id="{61B47D60-D909-4AD2-B4C8-98C2409852A6}" type="datetimeFigureOut">
              <a:rPr lang="en-US" smtClean="0"/>
              <a:t>10/16/2026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noFill/>
        </p:spPr>
        <p:txBody>
          <a:bodyPr/>
          <a:lstStyle>
            <a:lvl1pPr>
              <a:defRPr>
                <a:solidFill>
                  <a:schemeClr val="tx1"/>
                </a:solidFill>
              </a:defRPr>
            </a:lvl1pPr>
          </a:lstStyle>
          <a:p>
            <a:fld id="{1ABD0AE7-1CCB-4891-90A4-415CB9035254}" type="slidenum">
              <a:rPr lang="en-US" smtClean="0"/>
              <a:t>‹#›</a:t>
            </a:fld>
            <a:endParaRPr lang="en-US"/>
          </a:p>
        </p:txBody>
      </p:sp>
    </p:spTree>
    <p:extLst>
      <p:ext uri="{BB962C8B-B14F-4D97-AF65-F5344CB8AC3E}">
        <p14:creationId xmlns:p14="http://schemas.microsoft.com/office/powerpoint/2010/main" val="16788024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sp>
        <p:nvSpPr>
          <p:cNvPr id="8" name="Title 6">
            <a:extLst>
              <a:ext uri="{FF2B5EF4-FFF2-40B4-BE49-F238E27FC236}">
                <a16:creationId xmlns:a16="http://schemas.microsoft.com/office/drawing/2014/main" id="{CE8CC034-C652-239B-0064-9B0543AC25C5}"/>
              </a:ext>
            </a:extLst>
          </p:cNvPr>
          <p:cNvSpPr>
            <a:spLocks noGrp="1"/>
          </p:cNvSpPr>
          <p:nvPr>
            <p:ph type="title"/>
          </p:nvPr>
        </p:nvSpPr>
        <p:spPr>
          <a:xfrm>
            <a:off x="731520" y="365760"/>
            <a:ext cx="10741152" cy="1132258"/>
          </a:xfrm>
        </p:spPr>
        <p:txBody>
          <a:bodyPr/>
          <a:lstStyle>
            <a:lvl1pPr>
              <a:defRPr lang="en-US" dirty="0"/>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a:p>
        </p:txBody>
      </p:sp>
      <p:sp>
        <p:nvSpPr>
          <p:cNvPr id="2" name="Content Placeholder 7">
            <a:extLst>
              <a:ext uri="{FF2B5EF4-FFF2-40B4-BE49-F238E27FC236}">
                <a16:creationId xmlns:a16="http://schemas.microsoft.com/office/drawing/2014/main" id="{D051F68D-E2E5-C625-0273-281CE6D4939F}"/>
              </a:ext>
            </a:extLst>
          </p:cNvPr>
          <p:cNvSpPr>
            <a:spLocks noGrp="1"/>
          </p:cNvSpPr>
          <p:nvPr>
            <p:ph sz="quarter" idx="13"/>
          </p:nvPr>
        </p:nvSpPr>
        <p:spPr>
          <a:xfrm>
            <a:off x="731520" y="2301836"/>
            <a:ext cx="10741150" cy="3921165"/>
          </a:xfrm>
          <a:noFill/>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61B47D60-D909-4AD2-B4C8-98C2409852A6}" type="datetimeFigureOut">
              <a:rPr lang="en-US" smtClean="0"/>
              <a:t>10/16/2026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1ABD0AE7-1CCB-4891-90A4-415CB9035254}" type="slidenum">
              <a:rPr lang="en-US" smtClean="0"/>
              <a:t>‹#›</a:t>
            </a:fld>
            <a:endParaRPr lang="en-US"/>
          </a:p>
        </p:txBody>
      </p:sp>
    </p:spTree>
    <p:extLst>
      <p:ext uri="{BB962C8B-B14F-4D97-AF65-F5344CB8AC3E}">
        <p14:creationId xmlns:p14="http://schemas.microsoft.com/office/powerpoint/2010/main" val="275733522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610AF-6EE4-2241-792C-F0D595998A1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492B6E9-7690-217A-1633-A2A1443F01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93EF90A-8522-8A3D-7766-C350D1FD97D1}"/>
              </a:ext>
            </a:extLst>
          </p:cNvPr>
          <p:cNvSpPr>
            <a:spLocks noGrp="1"/>
          </p:cNvSpPr>
          <p:nvPr>
            <p:ph type="dt" sz="half" idx="10"/>
          </p:nvPr>
        </p:nvSpPr>
        <p:spPr/>
        <p:txBody>
          <a:bodyPr/>
          <a:lstStyle/>
          <a:p>
            <a:fld id="{61B47D60-D909-4AD2-B4C8-98C2409852A6}" type="datetimeFigureOut">
              <a:rPr lang="en-US" smtClean="0"/>
              <a:t>10/16/2026</a:t>
            </a:fld>
            <a:endParaRPr lang="en-US"/>
          </a:p>
        </p:txBody>
      </p:sp>
      <p:sp>
        <p:nvSpPr>
          <p:cNvPr id="5" name="Footer Placeholder 4">
            <a:extLst>
              <a:ext uri="{FF2B5EF4-FFF2-40B4-BE49-F238E27FC236}">
                <a16:creationId xmlns:a16="http://schemas.microsoft.com/office/drawing/2014/main" id="{22344BCA-D30F-8536-C830-331C675898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BFD69B-FA0E-B88F-EAA1-26CF39988248}"/>
              </a:ext>
            </a:extLst>
          </p:cNvPr>
          <p:cNvSpPr>
            <a:spLocks noGrp="1"/>
          </p:cNvSpPr>
          <p:nvPr>
            <p:ph type="sldNum" sz="quarter" idx="12"/>
          </p:nvPr>
        </p:nvSpPr>
        <p:spPr/>
        <p:txBody>
          <a:bodyPr/>
          <a:lstStyle/>
          <a:p>
            <a:fld id="{1ABD0AE7-1CCB-4891-90A4-415CB9035254}" type="slidenum">
              <a:rPr lang="en-US" smtClean="0"/>
              <a:t>‹#›</a:t>
            </a:fld>
            <a:endParaRPr lang="en-US"/>
          </a:p>
        </p:txBody>
      </p:sp>
    </p:spTree>
    <p:extLst>
      <p:ext uri="{BB962C8B-B14F-4D97-AF65-F5344CB8AC3E}">
        <p14:creationId xmlns:p14="http://schemas.microsoft.com/office/powerpoint/2010/main" val="569641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85B9C-FA34-15F7-D184-E2857132A56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F824C95-8219-9E12-DE71-BC2AFC7F85A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FAA1627-3077-692F-E37C-CA98848477B3}"/>
              </a:ext>
            </a:extLst>
          </p:cNvPr>
          <p:cNvSpPr>
            <a:spLocks noGrp="1"/>
          </p:cNvSpPr>
          <p:nvPr>
            <p:ph type="dt" sz="half" idx="10"/>
          </p:nvPr>
        </p:nvSpPr>
        <p:spPr/>
        <p:txBody>
          <a:bodyPr/>
          <a:lstStyle/>
          <a:p>
            <a:fld id="{E0A8AD5A-9CAC-449C-85BB-BDA1CBB690A8}" type="datetimeFigureOut">
              <a:rPr lang="en-US" smtClean="0"/>
              <a:t>10/16/2026</a:t>
            </a:fld>
            <a:endParaRPr lang="en-US"/>
          </a:p>
        </p:txBody>
      </p:sp>
      <p:sp>
        <p:nvSpPr>
          <p:cNvPr id="5" name="Footer Placeholder 4">
            <a:extLst>
              <a:ext uri="{FF2B5EF4-FFF2-40B4-BE49-F238E27FC236}">
                <a16:creationId xmlns:a16="http://schemas.microsoft.com/office/drawing/2014/main" id="{4710E371-EE42-C521-480A-042017DBFC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9F6A9A-A64E-0F40-9521-0390B4CD6F7A}"/>
              </a:ext>
            </a:extLst>
          </p:cNvPr>
          <p:cNvSpPr>
            <a:spLocks noGrp="1"/>
          </p:cNvSpPr>
          <p:nvPr>
            <p:ph type="sldNum" sz="quarter" idx="12"/>
          </p:nvPr>
        </p:nvSpPr>
        <p:spPr/>
        <p:txBody>
          <a:bodyPr/>
          <a:lstStyle/>
          <a:p>
            <a:fld id="{F7751834-8160-4FCA-A562-3BD80D57AFF2}" type="slidenum">
              <a:rPr lang="en-US" smtClean="0"/>
              <a:t>‹#›</a:t>
            </a:fld>
            <a:endParaRPr lang="en-US"/>
          </a:p>
        </p:txBody>
      </p:sp>
    </p:spTree>
    <p:extLst>
      <p:ext uri="{BB962C8B-B14F-4D97-AF65-F5344CB8AC3E}">
        <p14:creationId xmlns:p14="http://schemas.microsoft.com/office/powerpoint/2010/main" val="13246255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EF018-ED01-7530-5681-359C349446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5ACCB38-3CEF-EFA6-9356-E317BE1D5F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EE0732-6FBB-761B-C04A-1E4C1656CC06}"/>
              </a:ext>
            </a:extLst>
          </p:cNvPr>
          <p:cNvSpPr>
            <a:spLocks noGrp="1"/>
          </p:cNvSpPr>
          <p:nvPr>
            <p:ph type="dt" sz="half" idx="10"/>
          </p:nvPr>
        </p:nvSpPr>
        <p:spPr/>
        <p:txBody>
          <a:bodyPr/>
          <a:lstStyle/>
          <a:p>
            <a:fld id="{E0A8AD5A-9CAC-449C-85BB-BDA1CBB690A8}" type="datetimeFigureOut">
              <a:rPr lang="en-US" smtClean="0"/>
              <a:t>10/16/2026</a:t>
            </a:fld>
            <a:endParaRPr lang="en-US"/>
          </a:p>
        </p:txBody>
      </p:sp>
      <p:sp>
        <p:nvSpPr>
          <p:cNvPr id="5" name="Footer Placeholder 4">
            <a:extLst>
              <a:ext uri="{FF2B5EF4-FFF2-40B4-BE49-F238E27FC236}">
                <a16:creationId xmlns:a16="http://schemas.microsoft.com/office/drawing/2014/main" id="{FD77AEFD-6A25-9FBA-8000-0737A3188A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84064D-269E-CF46-C510-5EFD796B8B8F}"/>
              </a:ext>
            </a:extLst>
          </p:cNvPr>
          <p:cNvSpPr>
            <a:spLocks noGrp="1"/>
          </p:cNvSpPr>
          <p:nvPr>
            <p:ph type="sldNum" sz="quarter" idx="12"/>
          </p:nvPr>
        </p:nvSpPr>
        <p:spPr/>
        <p:txBody>
          <a:bodyPr/>
          <a:lstStyle/>
          <a:p>
            <a:fld id="{F7751834-8160-4FCA-A562-3BD80D57AFF2}" type="slidenum">
              <a:rPr lang="en-US" smtClean="0"/>
              <a:t>‹#›</a:t>
            </a:fld>
            <a:endParaRPr lang="en-US"/>
          </a:p>
        </p:txBody>
      </p:sp>
    </p:spTree>
    <p:extLst>
      <p:ext uri="{BB962C8B-B14F-4D97-AF65-F5344CB8AC3E}">
        <p14:creationId xmlns:p14="http://schemas.microsoft.com/office/powerpoint/2010/main" val="42596893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17ABF-15BF-DA57-E292-68C36EBB48E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6EF0850-9BDF-2B11-AFCC-EDDECD5FCC8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8ACAD69-F347-EC7F-0D27-E1E411F76D1E}"/>
              </a:ext>
            </a:extLst>
          </p:cNvPr>
          <p:cNvSpPr>
            <a:spLocks noGrp="1"/>
          </p:cNvSpPr>
          <p:nvPr>
            <p:ph type="dt" sz="half" idx="10"/>
          </p:nvPr>
        </p:nvSpPr>
        <p:spPr/>
        <p:txBody>
          <a:bodyPr/>
          <a:lstStyle/>
          <a:p>
            <a:fld id="{E0A8AD5A-9CAC-449C-85BB-BDA1CBB690A8}" type="datetimeFigureOut">
              <a:rPr lang="en-US" smtClean="0"/>
              <a:t>10/16/2026</a:t>
            </a:fld>
            <a:endParaRPr lang="en-US"/>
          </a:p>
        </p:txBody>
      </p:sp>
      <p:sp>
        <p:nvSpPr>
          <p:cNvPr id="5" name="Footer Placeholder 4">
            <a:extLst>
              <a:ext uri="{FF2B5EF4-FFF2-40B4-BE49-F238E27FC236}">
                <a16:creationId xmlns:a16="http://schemas.microsoft.com/office/drawing/2014/main" id="{65273BA6-089D-ACD0-B318-4C784C3BC4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314DF8-ECF7-8C98-3A9F-FDFD7E7C80C8}"/>
              </a:ext>
            </a:extLst>
          </p:cNvPr>
          <p:cNvSpPr>
            <a:spLocks noGrp="1"/>
          </p:cNvSpPr>
          <p:nvPr>
            <p:ph type="sldNum" sz="quarter" idx="12"/>
          </p:nvPr>
        </p:nvSpPr>
        <p:spPr/>
        <p:txBody>
          <a:bodyPr/>
          <a:lstStyle/>
          <a:p>
            <a:fld id="{F7751834-8160-4FCA-A562-3BD80D57AFF2}" type="slidenum">
              <a:rPr lang="en-US" smtClean="0"/>
              <a:t>‹#›</a:t>
            </a:fld>
            <a:endParaRPr lang="en-US"/>
          </a:p>
        </p:txBody>
      </p:sp>
    </p:spTree>
    <p:extLst>
      <p:ext uri="{BB962C8B-B14F-4D97-AF65-F5344CB8AC3E}">
        <p14:creationId xmlns:p14="http://schemas.microsoft.com/office/powerpoint/2010/main" val="5561656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B0EEB-0A16-636D-099C-F960FF803E1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7402A0-3ADC-D71D-11DF-81F31B31F15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32557CC-EA88-8782-2AC8-CB56921779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5EE27E1-2F14-F617-F58D-605D6AAD15FF}"/>
              </a:ext>
            </a:extLst>
          </p:cNvPr>
          <p:cNvSpPr>
            <a:spLocks noGrp="1"/>
          </p:cNvSpPr>
          <p:nvPr>
            <p:ph type="dt" sz="half" idx="10"/>
          </p:nvPr>
        </p:nvSpPr>
        <p:spPr/>
        <p:txBody>
          <a:bodyPr/>
          <a:lstStyle/>
          <a:p>
            <a:fld id="{E0A8AD5A-9CAC-449C-85BB-BDA1CBB690A8}" type="datetimeFigureOut">
              <a:rPr lang="en-US" smtClean="0"/>
              <a:t>10/16/2026</a:t>
            </a:fld>
            <a:endParaRPr lang="en-US"/>
          </a:p>
        </p:txBody>
      </p:sp>
      <p:sp>
        <p:nvSpPr>
          <p:cNvPr id="6" name="Footer Placeholder 5">
            <a:extLst>
              <a:ext uri="{FF2B5EF4-FFF2-40B4-BE49-F238E27FC236}">
                <a16:creationId xmlns:a16="http://schemas.microsoft.com/office/drawing/2014/main" id="{0F52A080-9A34-A239-E109-3F6F56FEF2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7001F8-C4BC-44A2-5580-6684092D0EDD}"/>
              </a:ext>
            </a:extLst>
          </p:cNvPr>
          <p:cNvSpPr>
            <a:spLocks noGrp="1"/>
          </p:cNvSpPr>
          <p:nvPr>
            <p:ph type="sldNum" sz="quarter" idx="12"/>
          </p:nvPr>
        </p:nvSpPr>
        <p:spPr/>
        <p:txBody>
          <a:bodyPr/>
          <a:lstStyle/>
          <a:p>
            <a:fld id="{F7751834-8160-4FCA-A562-3BD80D57AFF2}" type="slidenum">
              <a:rPr lang="en-US" smtClean="0"/>
              <a:t>‹#›</a:t>
            </a:fld>
            <a:endParaRPr lang="en-US"/>
          </a:p>
        </p:txBody>
      </p:sp>
    </p:spTree>
    <p:extLst>
      <p:ext uri="{BB962C8B-B14F-4D97-AF65-F5344CB8AC3E}">
        <p14:creationId xmlns:p14="http://schemas.microsoft.com/office/powerpoint/2010/main" val="4263866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40297-DD5F-C720-909B-73E2CE023DF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B57CD8-A6B2-DB89-C550-002F476C71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09141B5-7B8B-3CDC-C684-90BE320491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180576-02C0-7699-0F69-A082B6362B8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24A3223-06D4-A2A1-BEDD-F90E3F70210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47C76C3-95CC-B6D6-2FE2-AAABE941522F}"/>
              </a:ext>
            </a:extLst>
          </p:cNvPr>
          <p:cNvSpPr>
            <a:spLocks noGrp="1"/>
          </p:cNvSpPr>
          <p:nvPr>
            <p:ph type="dt" sz="half" idx="10"/>
          </p:nvPr>
        </p:nvSpPr>
        <p:spPr/>
        <p:txBody>
          <a:bodyPr/>
          <a:lstStyle/>
          <a:p>
            <a:fld id="{E0A8AD5A-9CAC-449C-85BB-BDA1CBB690A8}" type="datetimeFigureOut">
              <a:rPr lang="en-US" smtClean="0"/>
              <a:t>10/16/2026</a:t>
            </a:fld>
            <a:endParaRPr lang="en-US"/>
          </a:p>
        </p:txBody>
      </p:sp>
      <p:sp>
        <p:nvSpPr>
          <p:cNvPr id="8" name="Footer Placeholder 7">
            <a:extLst>
              <a:ext uri="{FF2B5EF4-FFF2-40B4-BE49-F238E27FC236}">
                <a16:creationId xmlns:a16="http://schemas.microsoft.com/office/drawing/2014/main" id="{EDBE9AC7-922B-4DC6-5B0C-D74A03BF6E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B6E303A-B631-7EE6-3B16-83A857A33D8A}"/>
              </a:ext>
            </a:extLst>
          </p:cNvPr>
          <p:cNvSpPr>
            <a:spLocks noGrp="1"/>
          </p:cNvSpPr>
          <p:nvPr>
            <p:ph type="sldNum" sz="quarter" idx="12"/>
          </p:nvPr>
        </p:nvSpPr>
        <p:spPr/>
        <p:txBody>
          <a:bodyPr/>
          <a:lstStyle/>
          <a:p>
            <a:fld id="{F7751834-8160-4FCA-A562-3BD80D57AFF2}" type="slidenum">
              <a:rPr lang="en-US" smtClean="0"/>
              <a:t>‹#›</a:t>
            </a:fld>
            <a:endParaRPr lang="en-US"/>
          </a:p>
        </p:txBody>
      </p:sp>
    </p:spTree>
    <p:extLst>
      <p:ext uri="{BB962C8B-B14F-4D97-AF65-F5344CB8AC3E}">
        <p14:creationId xmlns:p14="http://schemas.microsoft.com/office/powerpoint/2010/main" val="29162231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9558C-7FAF-B132-B5E6-6E102B164B8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75A9A3-DF20-5BAC-C8E4-79C43C346F39}"/>
              </a:ext>
            </a:extLst>
          </p:cNvPr>
          <p:cNvSpPr>
            <a:spLocks noGrp="1"/>
          </p:cNvSpPr>
          <p:nvPr>
            <p:ph type="dt" sz="half" idx="10"/>
          </p:nvPr>
        </p:nvSpPr>
        <p:spPr/>
        <p:txBody>
          <a:bodyPr/>
          <a:lstStyle/>
          <a:p>
            <a:fld id="{E0A8AD5A-9CAC-449C-85BB-BDA1CBB690A8}" type="datetimeFigureOut">
              <a:rPr lang="en-US" smtClean="0"/>
              <a:t>10/16/2026</a:t>
            </a:fld>
            <a:endParaRPr lang="en-US"/>
          </a:p>
        </p:txBody>
      </p:sp>
      <p:sp>
        <p:nvSpPr>
          <p:cNvPr id="4" name="Footer Placeholder 3">
            <a:extLst>
              <a:ext uri="{FF2B5EF4-FFF2-40B4-BE49-F238E27FC236}">
                <a16:creationId xmlns:a16="http://schemas.microsoft.com/office/drawing/2014/main" id="{F8DCE430-E824-7FED-40F8-65FD072FA3E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C0B12DF-BD40-3D19-A501-4516BBA841C4}"/>
              </a:ext>
            </a:extLst>
          </p:cNvPr>
          <p:cNvSpPr>
            <a:spLocks noGrp="1"/>
          </p:cNvSpPr>
          <p:nvPr>
            <p:ph type="sldNum" sz="quarter" idx="12"/>
          </p:nvPr>
        </p:nvSpPr>
        <p:spPr/>
        <p:txBody>
          <a:bodyPr/>
          <a:lstStyle/>
          <a:p>
            <a:fld id="{F7751834-8160-4FCA-A562-3BD80D57AFF2}" type="slidenum">
              <a:rPr lang="en-US" smtClean="0"/>
              <a:t>‹#›</a:t>
            </a:fld>
            <a:endParaRPr lang="en-US"/>
          </a:p>
        </p:txBody>
      </p:sp>
    </p:spTree>
    <p:extLst>
      <p:ext uri="{BB962C8B-B14F-4D97-AF65-F5344CB8AC3E}">
        <p14:creationId xmlns:p14="http://schemas.microsoft.com/office/powerpoint/2010/main" val="28828128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6101F9-D653-D005-D53B-D2B2D793ACC7}"/>
              </a:ext>
            </a:extLst>
          </p:cNvPr>
          <p:cNvSpPr>
            <a:spLocks noGrp="1"/>
          </p:cNvSpPr>
          <p:nvPr>
            <p:ph type="dt" sz="half" idx="10"/>
          </p:nvPr>
        </p:nvSpPr>
        <p:spPr/>
        <p:txBody>
          <a:bodyPr/>
          <a:lstStyle/>
          <a:p>
            <a:fld id="{E0A8AD5A-9CAC-449C-85BB-BDA1CBB690A8}" type="datetimeFigureOut">
              <a:rPr lang="en-US" smtClean="0"/>
              <a:t>10/16/2026</a:t>
            </a:fld>
            <a:endParaRPr lang="en-US"/>
          </a:p>
        </p:txBody>
      </p:sp>
      <p:sp>
        <p:nvSpPr>
          <p:cNvPr id="3" name="Footer Placeholder 2">
            <a:extLst>
              <a:ext uri="{FF2B5EF4-FFF2-40B4-BE49-F238E27FC236}">
                <a16:creationId xmlns:a16="http://schemas.microsoft.com/office/drawing/2014/main" id="{F236D059-7AE3-C372-32C8-9457A0E5223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6D1EA45-4CF2-700C-0204-66B2B7C49554}"/>
              </a:ext>
            </a:extLst>
          </p:cNvPr>
          <p:cNvSpPr>
            <a:spLocks noGrp="1"/>
          </p:cNvSpPr>
          <p:nvPr>
            <p:ph type="sldNum" sz="quarter" idx="12"/>
          </p:nvPr>
        </p:nvSpPr>
        <p:spPr/>
        <p:txBody>
          <a:bodyPr/>
          <a:lstStyle/>
          <a:p>
            <a:fld id="{F7751834-8160-4FCA-A562-3BD80D57AFF2}" type="slidenum">
              <a:rPr lang="en-US" smtClean="0"/>
              <a:t>‹#›</a:t>
            </a:fld>
            <a:endParaRPr lang="en-US"/>
          </a:p>
        </p:txBody>
      </p:sp>
    </p:spTree>
    <p:extLst>
      <p:ext uri="{BB962C8B-B14F-4D97-AF65-F5344CB8AC3E}">
        <p14:creationId xmlns:p14="http://schemas.microsoft.com/office/powerpoint/2010/main" val="68296204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7A679-3695-E3F9-89AE-CD907793EB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8BB4AF0-2C2D-A231-61D3-C9F4D1060F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41A90D0-ABC9-37DD-2150-BA5EF85F1E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24202D-E802-CDC1-2482-2C1C83D2AC34}"/>
              </a:ext>
            </a:extLst>
          </p:cNvPr>
          <p:cNvSpPr>
            <a:spLocks noGrp="1"/>
          </p:cNvSpPr>
          <p:nvPr>
            <p:ph type="dt" sz="half" idx="10"/>
          </p:nvPr>
        </p:nvSpPr>
        <p:spPr/>
        <p:txBody>
          <a:bodyPr/>
          <a:lstStyle/>
          <a:p>
            <a:fld id="{E0A8AD5A-9CAC-449C-85BB-BDA1CBB690A8}" type="datetimeFigureOut">
              <a:rPr lang="en-US" smtClean="0"/>
              <a:t>10/16/2026</a:t>
            </a:fld>
            <a:endParaRPr lang="en-US"/>
          </a:p>
        </p:txBody>
      </p:sp>
      <p:sp>
        <p:nvSpPr>
          <p:cNvPr id="6" name="Footer Placeholder 5">
            <a:extLst>
              <a:ext uri="{FF2B5EF4-FFF2-40B4-BE49-F238E27FC236}">
                <a16:creationId xmlns:a16="http://schemas.microsoft.com/office/drawing/2014/main" id="{525D50AD-FFB6-9A88-0A75-5FAA9ACD2E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6B6F5B-9BFE-DFC0-A68B-2C990AE4F062}"/>
              </a:ext>
            </a:extLst>
          </p:cNvPr>
          <p:cNvSpPr>
            <a:spLocks noGrp="1"/>
          </p:cNvSpPr>
          <p:nvPr>
            <p:ph type="sldNum" sz="quarter" idx="12"/>
          </p:nvPr>
        </p:nvSpPr>
        <p:spPr/>
        <p:txBody>
          <a:bodyPr/>
          <a:lstStyle/>
          <a:p>
            <a:fld id="{F7751834-8160-4FCA-A562-3BD80D57AFF2}" type="slidenum">
              <a:rPr lang="en-US" smtClean="0"/>
              <a:t>‹#›</a:t>
            </a:fld>
            <a:endParaRPr lang="en-US"/>
          </a:p>
        </p:txBody>
      </p:sp>
    </p:spTree>
    <p:extLst>
      <p:ext uri="{BB962C8B-B14F-4D97-AF65-F5344CB8AC3E}">
        <p14:creationId xmlns:p14="http://schemas.microsoft.com/office/powerpoint/2010/main" val="83563487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4C5EB-4F1C-C414-201B-E9B049DD60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B2F4AA1-094A-9FE2-9BDA-2F1BFBAD5D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481FA25-25F6-A069-EC16-4F68054B3D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445283-93DA-1490-CD24-76763C298457}"/>
              </a:ext>
            </a:extLst>
          </p:cNvPr>
          <p:cNvSpPr>
            <a:spLocks noGrp="1"/>
          </p:cNvSpPr>
          <p:nvPr>
            <p:ph type="dt" sz="half" idx="10"/>
          </p:nvPr>
        </p:nvSpPr>
        <p:spPr/>
        <p:txBody>
          <a:bodyPr/>
          <a:lstStyle/>
          <a:p>
            <a:fld id="{E0A8AD5A-9CAC-449C-85BB-BDA1CBB690A8}" type="datetimeFigureOut">
              <a:rPr lang="en-US" smtClean="0"/>
              <a:t>10/16/2026</a:t>
            </a:fld>
            <a:endParaRPr lang="en-US"/>
          </a:p>
        </p:txBody>
      </p:sp>
      <p:sp>
        <p:nvSpPr>
          <p:cNvPr id="6" name="Footer Placeholder 5">
            <a:extLst>
              <a:ext uri="{FF2B5EF4-FFF2-40B4-BE49-F238E27FC236}">
                <a16:creationId xmlns:a16="http://schemas.microsoft.com/office/drawing/2014/main" id="{57AECE00-667A-C178-3DFB-F6A69F48AA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787B48-7E28-B49A-3AA3-F3CE504A2CC4}"/>
              </a:ext>
            </a:extLst>
          </p:cNvPr>
          <p:cNvSpPr>
            <a:spLocks noGrp="1"/>
          </p:cNvSpPr>
          <p:nvPr>
            <p:ph type="sldNum" sz="quarter" idx="12"/>
          </p:nvPr>
        </p:nvSpPr>
        <p:spPr/>
        <p:txBody>
          <a:bodyPr/>
          <a:lstStyle/>
          <a:p>
            <a:fld id="{F7751834-8160-4FCA-A562-3BD80D57AFF2}" type="slidenum">
              <a:rPr lang="en-US" smtClean="0"/>
              <a:t>‹#›</a:t>
            </a:fld>
            <a:endParaRPr lang="en-US"/>
          </a:p>
        </p:txBody>
      </p:sp>
    </p:spTree>
    <p:extLst>
      <p:ext uri="{BB962C8B-B14F-4D97-AF65-F5344CB8AC3E}">
        <p14:creationId xmlns:p14="http://schemas.microsoft.com/office/powerpoint/2010/main" val="66109690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AB346-874F-DCB7-3845-649B047B374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EBD0CE9-8F48-AB85-858B-C7985BAE88A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3F8C3F-99FF-8C72-F6CD-BDCBD9D924B4}"/>
              </a:ext>
            </a:extLst>
          </p:cNvPr>
          <p:cNvSpPr>
            <a:spLocks noGrp="1"/>
          </p:cNvSpPr>
          <p:nvPr>
            <p:ph type="dt" sz="half" idx="10"/>
          </p:nvPr>
        </p:nvSpPr>
        <p:spPr/>
        <p:txBody>
          <a:bodyPr/>
          <a:lstStyle/>
          <a:p>
            <a:fld id="{E0A8AD5A-9CAC-449C-85BB-BDA1CBB690A8}" type="datetimeFigureOut">
              <a:rPr lang="en-US" smtClean="0"/>
              <a:t>10/16/2026</a:t>
            </a:fld>
            <a:endParaRPr lang="en-US"/>
          </a:p>
        </p:txBody>
      </p:sp>
      <p:sp>
        <p:nvSpPr>
          <p:cNvPr id="5" name="Footer Placeholder 4">
            <a:extLst>
              <a:ext uri="{FF2B5EF4-FFF2-40B4-BE49-F238E27FC236}">
                <a16:creationId xmlns:a16="http://schemas.microsoft.com/office/drawing/2014/main" id="{98C86FF9-6F5A-D353-85D4-57CEC84409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F89AF3-12C9-BED0-965A-8A901D213887}"/>
              </a:ext>
            </a:extLst>
          </p:cNvPr>
          <p:cNvSpPr>
            <a:spLocks noGrp="1"/>
          </p:cNvSpPr>
          <p:nvPr>
            <p:ph type="sldNum" sz="quarter" idx="12"/>
          </p:nvPr>
        </p:nvSpPr>
        <p:spPr/>
        <p:txBody>
          <a:bodyPr/>
          <a:lstStyle/>
          <a:p>
            <a:fld id="{F7751834-8160-4FCA-A562-3BD80D57AFF2}" type="slidenum">
              <a:rPr lang="en-US" smtClean="0"/>
              <a:t>‹#›</a:t>
            </a:fld>
            <a:endParaRPr lang="en-US"/>
          </a:p>
        </p:txBody>
      </p:sp>
    </p:spTree>
    <p:extLst>
      <p:ext uri="{BB962C8B-B14F-4D97-AF65-F5344CB8AC3E}">
        <p14:creationId xmlns:p14="http://schemas.microsoft.com/office/powerpoint/2010/main" val="16566395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3D074A8-8006-5962-7FA9-467778FB84C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4B39CD3-DF50-ECBD-7E43-07E9EB6D1A0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21901B-5CE7-E310-025B-97DD9E94AEF6}"/>
              </a:ext>
            </a:extLst>
          </p:cNvPr>
          <p:cNvSpPr>
            <a:spLocks noGrp="1"/>
          </p:cNvSpPr>
          <p:nvPr>
            <p:ph type="dt" sz="half" idx="10"/>
          </p:nvPr>
        </p:nvSpPr>
        <p:spPr/>
        <p:txBody>
          <a:bodyPr/>
          <a:lstStyle/>
          <a:p>
            <a:fld id="{E0A8AD5A-9CAC-449C-85BB-BDA1CBB690A8}" type="datetimeFigureOut">
              <a:rPr lang="en-US" smtClean="0"/>
              <a:t>10/16/2026</a:t>
            </a:fld>
            <a:endParaRPr lang="en-US"/>
          </a:p>
        </p:txBody>
      </p:sp>
      <p:sp>
        <p:nvSpPr>
          <p:cNvPr id="5" name="Footer Placeholder 4">
            <a:extLst>
              <a:ext uri="{FF2B5EF4-FFF2-40B4-BE49-F238E27FC236}">
                <a16:creationId xmlns:a16="http://schemas.microsoft.com/office/drawing/2014/main" id="{8F020B7C-37BF-98EC-29F2-E158B9EC98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7C70C8-C158-7C20-DAD6-0A763BC15BC4}"/>
              </a:ext>
            </a:extLst>
          </p:cNvPr>
          <p:cNvSpPr>
            <a:spLocks noGrp="1"/>
          </p:cNvSpPr>
          <p:nvPr>
            <p:ph type="sldNum" sz="quarter" idx="12"/>
          </p:nvPr>
        </p:nvSpPr>
        <p:spPr/>
        <p:txBody>
          <a:bodyPr/>
          <a:lstStyle/>
          <a:p>
            <a:fld id="{F7751834-8160-4FCA-A562-3BD80D57AFF2}" type="slidenum">
              <a:rPr lang="en-US" smtClean="0"/>
              <a:t>‹#›</a:t>
            </a:fld>
            <a:endParaRPr lang="en-US"/>
          </a:p>
        </p:txBody>
      </p:sp>
    </p:spTree>
    <p:extLst>
      <p:ext uri="{BB962C8B-B14F-4D97-AF65-F5344CB8AC3E}">
        <p14:creationId xmlns:p14="http://schemas.microsoft.com/office/powerpoint/2010/main" val="40088391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2.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476A66-BE83-43F9-A28B-02DF7879AD52}"/>
              </a:ext>
            </a:extLst>
          </p:cNvPr>
          <p:cNvSpPr>
            <a:spLocks noGrp="1"/>
          </p:cNvSpPr>
          <p:nvPr>
            <p:ph type="title"/>
          </p:nvPr>
        </p:nvSpPr>
        <p:spPr>
          <a:xfrm>
            <a:off x="838200" y="584990"/>
            <a:ext cx="10515600" cy="1116811"/>
          </a:xfrm>
          <a:prstGeom prst="rect">
            <a:avLst/>
          </a:prstGeom>
        </p:spPr>
        <p:txBody>
          <a:bodyPr vert="horz" lIns="91440" tIns="45720" rIns="91440" bIns="45720" rtlCol="0" anchor="b">
            <a:normAutofit/>
          </a:bodyPr>
          <a:lstStyle/>
          <a:p>
            <a:r>
              <a:rPr lang="en-US"/>
              <a:t>Click to edit Master title style</a:t>
            </a:r>
          </a:p>
        </p:txBody>
      </p:sp>
      <p:sp>
        <p:nvSpPr>
          <p:cNvPr id="5" name="Footer Placeholder 4">
            <a:extLst>
              <a:ext uri="{FF2B5EF4-FFF2-40B4-BE49-F238E27FC236}">
                <a16:creationId xmlns:a16="http://schemas.microsoft.com/office/drawing/2014/main" id="{0DACB382-EE11-430D-941A-DB76EEB7F2D5}"/>
              </a:ext>
            </a:extLst>
          </p:cNvPr>
          <p:cNvSpPr>
            <a:spLocks noGrp="1"/>
          </p:cNvSpPr>
          <p:nvPr>
            <p:ph type="ftr" sz="quarter" idx="3"/>
          </p:nvPr>
        </p:nvSpPr>
        <p:spPr>
          <a:xfrm rot="16200000" flipH="1">
            <a:off x="-1131161" y="1592957"/>
            <a:ext cx="2973522" cy="365125"/>
          </a:xfrm>
          <a:prstGeom prst="rect">
            <a:avLst/>
          </a:prstGeom>
        </p:spPr>
        <p:txBody>
          <a:bodyPr vert="horz" lIns="91440" tIns="45720" rIns="91440" bIns="45720" rtlCol="0" anchor="ctr"/>
          <a:lstStyle>
            <a:lvl1pPr algn="r" rtl="0">
              <a:defRPr sz="1000">
                <a:solidFill>
                  <a:schemeClr val="tx1"/>
                </a:solidFill>
              </a:defRPr>
            </a:lvl1pPr>
          </a:lstStyle>
          <a:p>
            <a:endParaRPr lang="en-US"/>
          </a:p>
        </p:txBody>
      </p:sp>
      <p:sp>
        <p:nvSpPr>
          <p:cNvPr id="3" name="Text Placeholder 2">
            <a:extLst>
              <a:ext uri="{FF2B5EF4-FFF2-40B4-BE49-F238E27FC236}">
                <a16:creationId xmlns:a16="http://schemas.microsoft.com/office/drawing/2014/main" id="{19D76E94-F276-4F0F-8DD9-B1F8A3198AE1}"/>
              </a:ext>
            </a:extLst>
          </p:cNvPr>
          <p:cNvSpPr>
            <a:spLocks noGrp="1"/>
          </p:cNvSpPr>
          <p:nvPr>
            <p:ph type="body" idx="1"/>
          </p:nvPr>
        </p:nvSpPr>
        <p:spPr>
          <a:xfrm>
            <a:off x="838200" y="2061469"/>
            <a:ext cx="10515600"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AD964E-3A2E-4DB9-B96A-EDE144A47BDC}"/>
              </a:ext>
            </a:extLst>
          </p:cNvPr>
          <p:cNvSpPr>
            <a:spLocks noGrp="1"/>
          </p:cNvSpPr>
          <p:nvPr>
            <p:ph type="dt" sz="half" idx="2"/>
          </p:nvPr>
        </p:nvSpPr>
        <p:spPr>
          <a:xfrm rot="5400000">
            <a:off x="10425981" y="4687095"/>
            <a:ext cx="2706690" cy="365125"/>
          </a:xfrm>
          <a:prstGeom prst="rect">
            <a:avLst/>
          </a:prstGeom>
        </p:spPr>
        <p:txBody>
          <a:bodyPr vert="horz" lIns="91440" tIns="45720" rIns="91440" bIns="45720" rtlCol="0" anchor="ctr"/>
          <a:lstStyle>
            <a:lvl1pPr algn="r" rtl="0">
              <a:defRPr sz="1000">
                <a:solidFill>
                  <a:schemeClr val="tx1"/>
                </a:solidFill>
              </a:defRPr>
            </a:lvl1pPr>
          </a:lstStyle>
          <a:p>
            <a:fld id="{61B47D60-D909-4AD2-B4C8-98C2409852A6}" type="datetimeFigureOut">
              <a:rPr lang="en-US" smtClean="0"/>
              <a:t>10/16/2026</a:t>
            </a:fld>
            <a:endParaRPr lang="en-US"/>
          </a:p>
        </p:txBody>
      </p:sp>
      <p:sp>
        <p:nvSpPr>
          <p:cNvPr id="6" name="Slide Number Placeholder 5">
            <a:extLst>
              <a:ext uri="{FF2B5EF4-FFF2-40B4-BE49-F238E27FC236}">
                <a16:creationId xmlns:a16="http://schemas.microsoft.com/office/drawing/2014/main" id="{A3C562FE-ACD1-43F2-A3DE-5B11E10B7EA5}"/>
              </a:ext>
            </a:extLst>
          </p:cNvPr>
          <p:cNvSpPr>
            <a:spLocks noGrp="1"/>
          </p:cNvSpPr>
          <p:nvPr>
            <p:ph type="sldNum" sz="quarter" idx="4"/>
          </p:nvPr>
        </p:nvSpPr>
        <p:spPr>
          <a:xfrm>
            <a:off x="11512296" y="6356350"/>
            <a:ext cx="574620" cy="365125"/>
          </a:xfrm>
          <a:prstGeom prst="rect">
            <a:avLst/>
          </a:prstGeom>
        </p:spPr>
        <p:txBody>
          <a:bodyPr vert="horz" lIns="91440" tIns="45720" rIns="91440" bIns="45720" rtlCol="0" anchor="ctr"/>
          <a:lstStyle>
            <a:lvl1pPr algn="ctr" rtl="0">
              <a:defRPr sz="1000">
                <a:solidFill>
                  <a:schemeClr val="tx1"/>
                </a:solidFill>
              </a:defRPr>
            </a:lvl1pPr>
          </a:lstStyle>
          <a:p>
            <a:fld id="{1ABD0AE7-1CCB-4891-90A4-415CB9035254}" type="slidenum">
              <a:rPr lang="en-US" smtClean="0"/>
              <a:t>‹#›</a:t>
            </a:fld>
            <a:endParaRPr lang="en-US"/>
          </a:p>
        </p:txBody>
      </p:sp>
      <p:cxnSp>
        <p:nvCxnSpPr>
          <p:cNvPr id="13" name="Straight Connector 12">
            <a:extLst>
              <a:ext uri="{FF2B5EF4-FFF2-40B4-BE49-F238E27FC236}">
                <a16:creationId xmlns:a16="http://schemas.microsoft.com/office/drawing/2014/main" id="{1EB34A3B-1FD5-48FF-9982-1E64C864C01D}"/>
              </a:ext>
            </a:extLst>
          </p:cNvPr>
          <p:cNvCxnSpPr>
            <a:cxnSpLocks/>
          </p:cNvCxnSpPr>
          <p:nvPr/>
        </p:nvCxnSpPr>
        <p:spPr>
          <a:xfrm flipH="1">
            <a:off x="4" y="1824111"/>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3478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Lst>
  <p:txStyles>
    <p:title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SzPct val="80000"/>
        <a:buFont typeface="Arial" panose="020B0604020202020204" pitchFamily="34" charset="0"/>
        <a:buNone/>
        <a:defRPr sz="1800" kern="1200">
          <a:solidFill>
            <a:schemeClr val="tx1"/>
          </a:solidFill>
          <a:latin typeface="+mn-lt"/>
          <a:ea typeface="+mn-ea"/>
          <a:cs typeface="+mn-cs"/>
        </a:defRPr>
      </a:lvl1pPr>
      <a:lvl2pPr marL="502920" indent="-228600" algn="l" defTabSz="914400" rtl="0" eaLnBrk="1" latinLnBrk="0" hangingPunct="1">
        <a:lnSpc>
          <a:spcPct val="110000"/>
        </a:lnSpc>
        <a:spcBef>
          <a:spcPts val="500"/>
        </a:spcBef>
        <a:buSzPct val="80000"/>
        <a:buFont typeface="Goudy Old Style" panose="02020502050305020303" pitchFamily="18" charset="0"/>
        <a:buChar char="–"/>
        <a:defRPr sz="1600" i="1" kern="1200">
          <a:solidFill>
            <a:schemeClr val="tx1"/>
          </a:solidFill>
          <a:latin typeface="+mn-lt"/>
          <a:ea typeface="+mn-ea"/>
          <a:cs typeface="+mn-cs"/>
        </a:defRPr>
      </a:lvl2pPr>
      <a:lvl3pPr marL="822960" indent="-228600" algn="l" defTabSz="914400" rtl="0" eaLnBrk="1" latinLnBrk="0" hangingPunct="1">
        <a:lnSpc>
          <a:spcPct val="110000"/>
        </a:lnSpc>
        <a:spcBef>
          <a:spcPts val="500"/>
        </a:spcBef>
        <a:buSzPct val="80000"/>
        <a:buFont typeface="Arial" panose="020B0604020202020204" pitchFamily="34" charset="0"/>
        <a:buChar char="•"/>
        <a:defRPr sz="1400" kern="1200">
          <a:solidFill>
            <a:schemeClr val="tx1"/>
          </a:solidFill>
          <a:latin typeface="+mn-lt"/>
          <a:ea typeface="+mn-ea"/>
          <a:cs typeface="+mn-cs"/>
        </a:defRPr>
      </a:lvl3pPr>
      <a:lvl4pPr marL="1097280" indent="-228600" algn="l" defTabSz="914400" rtl="0" eaLnBrk="1" latinLnBrk="0" hangingPunct="1">
        <a:lnSpc>
          <a:spcPct val="110000"/>
        </a:lnSpc>
        <a:spcBef>
          <a:spcPts val="500"/>
        </a:spcBef>
        <a:buSzPct val="80000"/>
        <a:buFont typeface="Goudy Old Style" panose="02020502050305020303" pitchFamily="18" charset="0"/>
        <a:buChar char="–"/>
        <a:defRPr sz="1400" i="1" kern="1200">
          <a:solidFill>
            <a:schemeClr val="tx1"/>
          </a:solidFill>
          <a:latin typeface="+mn-lt"/>
          <a:ea typeface="+mn-ea"/>
          <a:cs typeface="+mn-cs"/>
        </a:defRPr>
      </a:lvl4pPr>
      <a:lvl5pPr marL="1371600" indent="-228600" algn="l" defTabSz="914400" rtl="0" eaLnBrk="1" latinLnBrk="0" hangingPunct="1">
        <a:lnSpc>
          <a:spcPct val="110000"/>
        </a:lnSpc>
        <a:spcBef>
          <a:spcPts val="500"/>
        </a:spcBef>
        <a:buSzPct val="80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28">
          <p15:clr>
            <a:srgbClr val="F26B43"/>
          </p15:clr>
        </p15:guide>
        <p15:guide id="2" pos="528">
          <p15:clr>
            <a:srgbClr val="F26B43"/>
          </p15:clr>
        </p15:guide>
        <p15:guide id="3" orient="horz" pos="3792">
          <p15:clr>
            <a:srgbClr val="F26B43"/>
          </p15:clr>
        </p15:guide>
        <p15:guide id="4" pos="715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06133D-FB2F-4977-3475-775FC5076C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5AD1A9D-6830-7DEA-FFD8-3A5FAE360B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19BD65-D0B2-B9EF-FA04-F564270A06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0A8AD5A-9CAC-449C-85BB-BDA1CBB690A8}" type="datetimeFigureOut">
              <a:rPr lang="en-US" smtClean="0"/>
              <a:t>10/16/2026</a:t>
            </a:fld>
            <a:endParaRPr lang="en-US"/>
          </a:p>
        </p:txBody>
      </p:sp>
      <p:sp>
        <p:nvSpPr>
          <p:cNvPr id="5" name="Footer Placeholder 4">
            <a:extLst>
              <a:ext uri="{FF2B5EF4-FFF2-40B4-BE49-F238E27FC236}">
                <a16:creationId xmlns:a16="http://schemas.microsoft.com/office/drawing/2014/main" id="{6B8E10E5-A558-7D46-09D7-A25445CF96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8113042-6882-F828-CBD3-3E8F34FB68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7751834-8160-4FCA-A562-3BD80D57AFF2}" type="slidenum">
              <a:rPr lang="en-US" smtClean="0"/>
              <a:t>‹#›</a:t>
            </a:fld>
            <a:endParaRPr lang="en-US"/>
          </a:p>
        </p:txBody>
      </p:sp>
    </p:spTree>
    <p:extLst>
      <p:ext uri="{BB962C8B-B14F-4D97-AF65-F5344CB8AC3E}">
        <p14:creationId xmlns:p14="http://schemas.microsoft.com/office/powerpoint/2010/main" val="1532927184"/>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25.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25.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25.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25.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25.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25.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25.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25.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25.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25.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2" Type="http://schemas.openxmlformats.org/officeDocument/2006/relationships/hyperlink" Target="https://youtu.be/IBRiC1slfTw?si=JAumjtaVcaYHF6Hv" TargetMode="External"/><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5.xml"/><Relationship Id="rId5" Type="http://schemas.openxmlformats.org/officeDocument/2006/relationships/hyperlink" Target="https://www.churchofjesuschrist.org/media/video/2023-08-0020-kimberly-finding-the-savior?lang=eng" TargetMode="External"/><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3.png"/><Relationship Id="rId1" Type="http://schemas.openxmlformats.org/officeDocument/2006/relationships/slideLayout" Target="../slideLayouts/slideLayout35.xml"/></Relationships>
</file>

<file path=ppt/slides/_rels/slide24.xml.rels><?xml version="1.0" encoding="UTF-8" standalone="yes"?>
<Relationships xmlns="http://schemas.openxmlformats.org/package/2006/relationships"><Relationship Id="rId2" Type="http://schemas.openxmlformats.org/officeDocument/2006/relationships/hyperlink" Target="https://www.churchofjesuschrist.org/study/video/book-of-mormon-visual-resources/2012-08-1100-the-tree-of-life-as-a-symbol-of-jesus-christ-and-his-atonement?lang=eng"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5.xml"/><Relationship Id="rId4" Type="http://schemas.openxmlformats.org/officeDocument/2006/relationships/image" Target="../media/image17.jpeg"/></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0.png"/><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0.png"/><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0.png"/><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0.png"/><Relationship Id="rId1" Type="http://schemas.openxmlformats.org/officeDocument/2006/relationships/slideLayout" Target="../slideLayouts/slideLayout25.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0.png"/><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9.png"/><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5.xml"/></Relationships>
</file>

<file path=ppt/slides/_rels/slide4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2.png"/><Relationship Id="rId1" Type="http://schemas.openxmlformats.org/officeDocument/2006/relationships/slideLayout" Target="../slideLayouts/slideLayout25.xml"/></Relationships>
</file>

<file path=ppt/slides/_rels/slide4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2.png"/><Relationship Id="rId1" Type="http://schemas.openxmlformats.org/officeDocument/2006/relationships/slideLayout" Target="../slideLayouts/slideLayout2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5.xml"/></Relationships>
</file>

<file path=ppt/slides/_rels/slide4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9.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5.png"/><Relationship Id="rId1" Type="http://schemas.openxmlformats.org/officeDocument/2006/relationships/slideLayout" Target="../slideLayouts/slideLayout35.xml"/></Relationships>
</file>

<file path=ppt/slides/_rels/slide5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35.xml"/></Relationships>
</file>

<file path=ppt/slides/_rels/slide51.xml.rels><?xml version="1.0" encoding="UTF-8" standalone="yes"?>
<Relationships xmlns="http://schemas.openxmlformats.org/package/2006/relationships"><Relationship Id="rId2" Type="http://schemas.openxmlformats.org/officeDocument/2006/relationships/hyperlink" Target="https://www.churchofjesuschrist.org/media/video/2015-04-5020-elder-kevin-w-pearson?lang=eng" TargetMode="External"/><Relationship Id="rId1" Type="http://schemas.openxmlformats.org/officeDocument/2006/relationships/slideLayout" Target="../slideLayouts/slideLayout35.xml"/></Relationships>
</file>

<file path=ppt/slides/_rels/slide5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5.xml"/></Relationships>
</file>

<file path=ppt/slides/_rels/slide53.xml.rels><?xml version="1.0" encoding="UTF-8" standalone="yes"?>
<Relationships xmlns="http://schemas.openxmlformats.org/package/2006/relationships"><Relationship Id="rId2" Type="http://schemas.openxmlformats.org/officeDocument/2006/relationships/hyperlink" Target="https://www.churchofjesuschrist.org/study/general-conference/2022/04/14bednar?lang=eng" TargetMode="External"/><Relationship Id="rId1" Type="http://schemas.openxmlformats.org/officeDocument/2006/relationships/slideLayout" Target="../slideLayouts/slideLayout35.xml"/></Relationships>
</file>

<file path=ppt/slides/_rels/slide5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35.xml"/><Relationship Id="rId4" Type="http://schemas.microsoft.com/office/2007/relationships/hdphoto" Target="../media/hdphoto1.wdp"/></Relationships>
</file>

<file path=ppt/slides/_rels/slide5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35.xml"/><Relationship Id="rId4" Type="http://schemas.microsoft.com/office/2007/relationships/hdphoto" Target="../media/hdphoto1.wdp"/></Relationships>
</file>

<file path=ppt/slides/_rels/slide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35.xml"/><Relationship Id="rId4" Type="http://schemas.microsoft.com/office/2007/relationships/hdphoto" Target="../media/hdphoto1.wdp"/></Relationships>
</file>

<file path=ppt/slides/_rels/slide5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35.xml"/><Relationship Id="rId4" Type="http://schemas.microsoft.com/office/2007/relationships/hdphoto" Target="../media/hdphoto1.wdp"/></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0.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28.png"/><Relationship Id="rId1" Type="http://schemas.openxmlformats.org/officeDocument/2006/relationships/slideLayout" Target="../slideLayouts/slideLayout35.xml"/></Relationships>
</file>

<file path=ppt/slides/_rels/slide61.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28.png"/><Relationship Id="rId1" Type="http://schemas.openxmlformats.org/officeDocument/2006/relationships/slideLayout" Target="../slideLayouts/slideLayout35.xml"/></Relationships>
</file>

<file path=ppt/slides/_rels/slide62.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9.png"/><Relationship Id="rId1" Type="http://schemas.openxmlformats.org/officeDocument/2006/relationships/slideLayout" Target="../slideLayouts/slideLayout35.xml"/></Relationships>
</file>

<file path=ppt/slides/_rels/slide6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35.xml"/></Relationships>
</file>

<file path=ppt/slides/_rels/slide6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19E28-D80E-D598-861D-611E6CB9DBFC}"/>
              </a:ext>
            </a:extLst>
          </p:cNvPr>
          <p:cNvSpPr>
            <a:spLocks noGrp="1"/>
          </p:cNvSpPr>
          <p:nvPr>
            <p:ph type="ctrTitle"/>
          </p:nvPr>
        </p:nvSpPr>
        <p:spPr>
          <a:xfrm>
            <a:off x="3891815" y="1214438"/>
            <a:ext cx="9144000" cy="2387600"/>
          </a:xfrm>
        </p:spPr>
        <p:txBody>
          <a:bodyPr/>
          <a:lstStyle/>
          <a:p>
            <a:r>
              <a:rPr lang="en-US" dirty="0"/>
              <a:t> </a:t>
            </a:r>
            <a:r>
              <a:rPr lang="en-US" sz="4400" dirty="0"/>
              <a:t>Start with Christ</a:t>
            </a:r>
          </a:p>
        </p:txBody>
      </p:sp>
      <p:sp>
        <p:nvSpPr>
          <p:cNvPr id="3" name="Subtitle 2">
            <a:extLst>
              <a:ext uri="{FF2B5EF4-FFF2-40B4-BE49-F238E27FC236}">
                <a16:creationId xmlns:a16="http://schemas.microsoft.com/office/drawing/2014/main" id="{2838A997-0869-BF45-8EF4-D01715A49B3B}"/>
              </a:ext>
            </a:extLst>
          </p:cNvPr>
          <p:cNvSpPr>
            <a:spLocks noGrp="1"/>
          </p:cNvSpPr>
          <p:nvPr>
            <p:ph type="subTitle" idx="1"/>
          </p:nvPr>
        </p:nvSpPr>
        <p:spPr>
          <a:xfrm>
            <a:off x="2428775" y="3669415"/>
            <a:ext cx="10433538" cy="1655762"/>
          </a:xfrm>
        </p:spPr>
        <p:txBody>
          <a:bodyPr>
            <a:normAutofit/>
          </a:bodyPr>
          <a:lstStyle/>
          <a:p>
            <a:r>
              <a:rPr lang="en-US" sz="5400" dirty="0"/>
              <a:t> 			</a:t>
            </a:r>
            <a:r>
              <a:rPr lang="en-US" sz="4800" dirty="0"/>
              <a:t>Nephi 8 - 12                        </a:t>
            </a:r>
          </a:p>
        </p:txBody>
      </p:sp>
      <p:pic>
        <p:nvPicPr>
          <p:cNvPr id="7" name="Picture 6">
            <a:extLst>
              <a:ext uri="{FF2B5EF4-FFF2-40B4-BE49-F238E27FC236}">
                <a16:creationId xmlns:a16="http://schemas.microsoft.com/office/drawing/2014/main" id="{69F74677-F143-4DDF-2874-5DD2776C057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957982" y="208342"/>
            <a:ext cx="4367366" cy="6441316"/>
          </a:xfrm>
          <a:prstGeom prst="rect">
            <a:avLst/>
          </a:prstGeom>
          <a:ln w="6350">
            <a:solidFill>
              <a:schemeClr val="bg2">
                <a:lumMod val="10000"/>
              </a:schemeClr>
            </a:solidFill>
          </a:ln>
        </p:spPr>
      </p:pic>
    </p:spTree>
    <p:extLst>
      <p:ext uri="{BB962C8B-B14F-4D97-AF65-F5344CB8AC3E}">
        <p14:creationId xmlns:p14="http://schemas.microsoft.com/office/powerpoint/2010/main" val="36199280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5ABC6-8C9C-A0F4-E0FE-9A6772B64D0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DE0DF359-FC4E-E246-E813-8DE5BE6C7215}"/>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303461" y="633022"/>
            <a:ext cx="3791479" cy="5591955"/>
          </a:xfrm>
          <a:prstGeom prst="rect">
            <a:avLst/>
          </a:prstGeom>
          <a:ln w="6350">
            <a:solidFill>
              <a:schemeClr val="bg2">
                <a:lumMod val="10000"/>
              </a:schemeClr>
            </a:solidFill>
          </a:ln>
        </p:spPr>
      </p:pic>
      <p:sp>
        <p:nvSpPr>
          <p:cNvPr id="3" name="Subtitle 2">
            <a:extLst>
              <a:ext uri="{FF2B5EF4-FFF2-40B4-BE49-F238E27FC236}">
                <a16:creationId xmlns:a16="http://schemas.microsoft.com/office/drawing/2014/main" id="{968B3A85-5D30-DD41-93D6-9E019A5BBF3D}"/>
              </a:ext>
            </a:extLst>
          </p:cNvPr>
          <p:cNvSpPr>
            <a:spLocks noGrp="1"/>
          </p:cNvSpPr>
          <p:nvPr>
            <p:ph type="subTitle" idx="1"/>
          </p:nvPr>
        </p:nvSpPr>
        <p:spPr>
          <a:xfrm>
            <a:off x="4235115" y="577520"/>
            <a:ext cx="7342961" cy="1655762"/>
          </a:xfrm>
        </p:spPr>
        <p:txBody>
          <a:bodyPr>
            <a:noAutofit/>
          </a:bodyPr>
          <a:lstStyle/>
          <a:p>
            <a:pPr algn="just"/>
            <a:r>
              <a:rPr lang="en-US" sz="3200" dirty="0"/>
              <a:t> </a:t>
            </a:r>
          </a:p>
          <a:p>
            <a:pPr algn="just"/>
            <a:endParaRPr lang="en-US" sz="3200" dirty="0">
              <a:latin typeface="Calibri" panose="020F0502020204030204" pitchFamily="34" charset="0"/>
              <a:ea typeface="Calibri" panose="020F0502020204030204" pitchFamily="34" charset="0"/>
              <a:cs typeface="Calibri" panose="020F0502020204030204" pitchFamily="34" charset="0"/>
            </a:endParaRPr>
          </a:p>
          <a:p>
            <a:pPr algn="just"/>
            <a:r>
              <a:rPr lang="en-US" sz="4000" dirty="0">
                <a:latin typeface="Goudy Old Style" panose="02020502050305020303" pitchFamily="18" charset="0"/>
                <a:ea typeface="Calibri" panose="020F0502020204030204" pitchFamily="34" charset="0"/>
                <a:cs typeface="Calibri" panose="020F0502020204030204" pitchFamily="34" charset="0"/>
              </a:rPr>
              <a:t>“At the very outset of the Book of Mormon, in its first fully developed allegory, Christ is portrayed as the source of eternal life and joy, the living evidence of divine love...”</a:t>
            </a:r>
          </a:p>
          <a:p>
            <a:pPr algn="just"/>
            <a:r>
              <a:rPr lang="en-US" sz="4000" dirty="0">
                <a:latin typeface="Goudy Old Style" panose="02020502050305020303" pitchFamily="18" charset="0"/>
                <a:ea typeface="Calibri" panose="020F0502020204030204" pitchFamily="34" charset="0"/>
                <a:cs typeface="Calibri" panose="020F0502020204030204" pitchFamily="34" charset="0"/>
              </a:rPr>
              <a:t>			</a:t>
            </a:r>
            <a:r>
              <a:rPr lang="en-US" sz="2800" dirty="0">
                <a:latin typeface="Goudy Old Style" panose="02020502050305020303" pitchFamily="18" charset="0"/>
                <a:ea typeface="Calibri" panose="020F0502020204030204" pitchFamily="34" charset="0"/>
                <a:cs typeface="Calibri" panose="020F0502020204030204" pitchFamily="34" charset="0"/>
              </a:rPr>
              <a:t>Elder Jeffrey R. Holland</a:t>
            </a:r>
            <a:endParaRPr lang="en-US" sz="2800" dirty="0">
              <a:latin typeface="Goudy Old Style" panose="02020502050305020303" pitchFamily="18" charset="0"/>
            </a:endParaRPr>
          </a:p>
        </p:txBody>
      </p:sp>
    </p:spTree>
    <p:extLst>
      <p:ext uri="{BB962C8B-B14F-4D97-AF65-F5344CB8AC3E}">
        <p14:creationId xmlns:p14="http://schemas.microsoft.com/office/powerpoint/2010/main" val="1456536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14F97-71FE-E21A-2A6E-F4C8BC6B057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2D81CD4-1A35-A119-71D3-7166F9E912C1}"/>
              </a:ext>
            </a:extLst>
          </p:cNvPr>
          <p:cNvPicPr>
            <a:picLocks noChangeAspect="1"/>
          </p:cNvPicPr>
          <p:nvPr/>
        </p:nvPicPr>
        <p:blipFill>
          <a:blip r:embed="rId2"/>
          <a:stretch>
            <a:fillRect/>
          </a:stretch>
        </p:blipFill>
        <p:spPr>
          <a:xfrm>
            <a:off x="-252610" y="0"/>
            <a:ext cx="12697219" cy="7134328"/>
          </a:xfrm>
          <a:prstGeom prst="rect">
            <a:avLst/>
          </a:prstGeom>
        </p:spPr>
      </p:pic>
      <p:sp>
        <p:nvSpPr>
          <p:cNvPr id="5" name="TextBox 4">
            <a:extLst>
              <a:ext uri="{FF2B5EF4-FFF2-40B4-BE49-F238E27FC236}">
                <a16:creationId xmlns:a16="http://schemas.microsoft.com/office/drawing/2014/main" id="{2EDC8432-3FEF-9A2D-4642-9A6F4E8F1E52}"/>
              </a:ext>
            </a:extLst>
          </p:cNvPr>
          <p:cNvSpPr txBox="1"/>
          <p:nvPr/>
        </p:nvSpPr>
        <p:spPr>
          <a:xfrm>
            <a:off x="1058781" y="671691"/>
            <a:ext cx="7623208" cy="6186309"/>
          </a:xfrm>
          <a:prstGeom prst="rect">
            <a:avLst/>
          </a:prstGeom>
          <a:noFill/>
        </p:spPr>
        <p:txBody>
          <a:bodyPr wrap="square" rtlCol="0">
            <a:spAutoFit/>
          </a:bodyPr>
          <a:lstStyle/>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1 Nephi 8 – 12 is about:</a:t>
            </a:r>
          </a:p>
          <a:p>
            <a:pPr marL="742950" lvl="1" indent="-285750">
              <a:buFont typeface="Arial" panose="020B0604020202020204" pitchFamily="34" charset="0"/>
              <a:buChar char="•"/>
            </a:pPr>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Christ’s invitation to partake of God’s love</a:t>
            </a:r>
          </a:p>
          <a:p>
            <a:pPr marL="742950" lvl="1" indent="-285750">
              <a:buFont typeface="Arial" panose="020B0604020202020204" pitchFamily="34" charset="0"/>
              <a:buChar char="•"/>
            </a:pPr>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Lehi’s dream</a:t>
            </a:r>
          </a:p>
          <a:p>
            <a:pPr marL="742950" lvl="1" indent="-285750">
              <a:buFont typeface="Arial" panose="020B0604020202020204" pitchFamily="34" charset="0"/>
              <a:buChar char="•"/>
            </a:pPr>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Lehi and Sariah’s family</a:t>
            </a:r>
          </a:p>
          <a:p>
            <a:pPr marL="742950" lvl="1" indent="-285750">
              <a:buFont typeface="Arial" panose="020B0604020202020204" pitchFamily="34" charset="0"/>
              <a:buChar char="•"/>
            </a:pPr>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Your family and mine</a:t>
            </a:r>
          </a:p>
          <a:p>
            <a:pPr marL="742950" lvl="1" indent="-285750">
              <a:buFont typeface="Arial" panose="020B0604020202020204" pitchFamily="34" charset="0"/>
              <a:buChar char="•"/>
            </a:pPr>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Nephi’s revelation</a:t>
            </a:r>
          </a:p>
          <a:p>
            <a:pPr marL="742950" lvl="1" indent="-285750">
              <a:buFont typeface="Arial" panose="020B0604020202020204" pitchFamily="34" charset="0"/>
              <a:buChar char="•"/>
            </a:pPr>
            <a:endPar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endPar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BA0F240F-F4AF-8D3A-5BC4-5E5AC24A9B27}"/>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rcRect l="33261" t="875" r="16817" b="53403"/>
          <a:stretch>
            <a:fillRect/>
          </a:stretch>
        </p:blipFill>
        <p:spPr>
          <a:xfrm flipH="1">
            <a:off x="9557879" y="182880"/>
            <a:ext cx="2579573" cy="3484345"/>
          </a:xfrm>
          <a:prstGeom prst="ellipse">
            <a:avLst/>
          </a:prstGeom>
          <a:ln>
            <a:noFill/>
          </a:ln>
          <a:effectLst>
            <a:softEdge rad="317500"/>
          </a:effectLst>
        </p:spPr>
      </p:pic>
    </p:spTree>
    <p:extLst>
      <p:ext uri="{BB962C8B-B14F-4D97-AF65-F5344CB8AC3E}">
        <p14:creationId xmlns:p14="http://schemas.microsoft.com/office/powerpoint/2010/main" val="23845881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B5CEF-8A8B-17DB-F037-CD6B43A8B79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1BBBB68-9829-089F-CBEE-904D555FB90C}"/>
              </a:ext>
            </a:extLst>
          </p:cNvPr>
          <p:cNvPicPr>
            <a:picLocks noChangeAspect="1"/>
          </p:cNvPicPr>
          <p:nvPr/>
        </p:nvPicPr>
        <p:blipFill>
          <a:blip r:embed="rId2"/>
          <a:stretch>
            <a:fillRect/>
          </a:stretch>
        </p:blipFill>
        <p:spPr>
          <a:xfrm>
            <a:off x="-252610" y="0"/>
            <a:ext cx="12697219" cy="7134328"/>
          </a:xfrm>
          <a:prstGeom prst="rect">
            <a:avLst/>
          </a:prstGeom>
        </p:spPr>
      </p:pic>
      <p:sp>
        <p:nvSpPr>
          <p:cNvPr id="5" name="TextBox 4">
            <a:extLst>
              <a:ext uri="{FF2B5EF4-FFF2-40B4-BE49-F238E27FC236}">
                <a16:creationId xmlns:a16="http://schemas.microsoft.com/office/drawing/2014/main" id="{4410E494-34AB-4E21-BC78-AD6FA94E8C34}"/>
              </a:ext>
            </a:extLst>
          </p:cNvPr>
          <p:cNvSpPr txBox="1"/>
          <p:nvPr/>
        </p:nvSpPr>
        <p:spPr>
          <a:xfrm>
            <a:off x="885524" y="912320"/>
            <a:ext cx="9038121" cy="6863417"/>
          </a:xfrm>
          <a:prstGeom prst="rect">
            <a:avLst/>
          </a:prstGeom>
          <a:noFill/>
        </p:spPr>
        <p:txBody>
          <a:bodyPr wrap="square" rtlCol="0">
            <a:spAutoFit/>
          </a:bodyPr>
          <a:lstStyle/>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Some scholarly interpretations of Lehi’s and Nephi’s visions: </a:t>
            </a:r>
          </a:p>
          <a:p>
            <a:pPr marL="571500" indent="-571500">
              <a:buFont typeface="Arial" panose="020B0604020202020204" pitchFamily="34" charset="0"/>
              <a:buChar char="•"/>
            </a:pPr>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Temple imagery</a:t>
            </a:r>
          </a:p>
          <a:p>
            <a:pPr marL="571500" indent="-571500">
              <a:buFont typeface="Arial" panose="020B0604020202020204" pitchFamily="34" charset="0"/>
              <a:buChar char="•"/>
            </a:pPr>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Garden of Eden and the Fall</a:t>
            </a:r>
          </a:p>
          <a:p>
            <a:pPr marL="571500" indent="-571500">
              <a:buFont typeface="Arial" panose="020B0604020202020204" pitchFamily="34" charset="0"/>
              <a:buChar char="•"/>
            </a:pPr>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Abrahamic covenant</a:t>
            </a:r>
          </a:p>
          <a:p>
            <a:pPr marL="571500" indent="-571500">
              <a:buFont typeface="Arial" panose="020B0604020202020204" pitchFamily="34" charset="0"/>
              <a:buChar char="•"/>
            </a:pPr>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The 23</a:t>
            </a:r>
            <a:r>
              <a:rPr lang="en-US" sz="4400" baseline="300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rd</a:t>
            </a:r>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 Psalm </a:t>
            </a:r>
          </a:p>
          <a:p>
            <a:pPr marL="571500" indent="-571500">
              <a:buFont typeface="Arial" panose="020B0604020202020204" pitchFamily="34" charset="0"/>
              <a:buChar char="•"/>
            </a:pPr>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Mankind’s spiritual progression</a:t>
            </a:r>
          </a:p>
          <a:p>
            <a:pPr marL="571500" indent="-571500">
              <a:buFont typeface="Arial" panose="020B0604020202020204" pitchFamily="34" charset="0"/>
              <a:buChar char="•"/>
            </a:pPr>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Etc.</a:t>
            </a:r>
          </a:p>
          <a:p>
            <a:pPr marL="742950" lvl="1" indent="-285750">
              <a:buFont typeface="Arial" panose="020B0604020202020204" pitchFamily="34" charset="0"/>
              <a:buChar char="•"/>
            </a:pPr>
            <a:endPar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endPar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1D6EE4C6-6E9E-2C7C-E107-B118743D6D9E}"/>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rcRect l="33261" t="875" r="16817" b="53403"/>
          <a:stretch>
            <a:fillRect/>
          </a:stretch>
        </p:blipFill>
        <p:spPr>
          <a:xfrm flipH="1">
            <a:off x="9557879" y="182880"/>
            <a:ext cx="2579573" cy="3484345"/>
          </a:xfrm>
          <a:prstGeom prst="ellipse">
            <a:avLst/>
          </a:prstGeom>
          <a:ln>
            <a:noFill/>
          </a:ln>
          <a:effectLst>
            <a:softEdge rad="317500"/>
          </a:effectLst>
        </p:spPr>
      </p:pic>
    </p:spTree>
    <p:extLst>
      <p:ext uri="{BB962C8B-B14F-4D97-AF65-F5344CB8AC3E}">
        <p14:creationId xmlns:p14="http://schemas.microsoft.com/office/powerpoint/2010/main" val="26073405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C4FD76-92C5-B2ED-9924-B768F3F5D9F7}"/>
              </a:ext>
            </a:extLst>
          </p:cNvPr>
          <p:cNvSpPr txBox="1"/>
          <p:nvPr/>
        </p:nvSpPr>
        <p:spPr>
          <a:xfrm>
            <a:off x="1578545" y="2266841"/>
            <a:ext cx="8624236" cy="2800767"/>
          </a:xfrm>
          <a:prstGeom prst="rect">
            <a:avLst/>
          </a:prstGeom>
          <a:noFill/>
        </p:spPr>
        <p:txBody>
          <a:bodyPr wrap="square" rtlCol="0">
            <a:spAutoFit/>
          </a:bodyPr>
          <a:lstStyle/>
          <a:p>
            <a:r>
              <a:rPr lang="en-US" sz="4400" dirty="0">
                <a:solidFill>
                  <a:schemeClr val="bg1"/>
                </a:solidFill>
              </a:rPr>
              <a:t>1 Nephi 8 – 12 offer endless opportunities for learning , discussion, and inspiration .  </a:t>
            </a:r>
          </a:p>
          <a:p>
            <a:endParaRPr lang="en-US" sz="4400" dirty="0">
              <a:solidFill>
                <a:schemeClr val="bg1"/>
              </a:solidFill>
            </a:endParaRPr>
          </a:p>
        </p:txBody>
      </p:sp>
      <p:pic>
        <p:nvPicPr>
          <p:cNvPr id="4" name="Picture 3">
            <a:extLst>
              <a:ext uri="{FF2B5EF4-FFF2-40B4-BE49-F238E27FC236}">
                <a16:creationId xmlns:a16="http://schemas.microsoft.com/office/drawing/2014/main" id="{B88FC605-E304-1028-D917-14E2E83097A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rcRect l="33261" t="875" r="16817" b="53403"/>
          <a:stretch>
            <a:fillRect/>
          </a:stretch>
        </p:blipFill>
        <p:spPr>
          <a:xfrm flipH="1">
            <a:off x="9557879" y="182880"/>
            <a:ext cx="2579573" cy="3484345"/>
          </a:xfrm>
          <a:prstGeom prst="ellipse">
            <a:avLst/>
          </a:prstGeom>
          <a:ln>
            <a:noFill/>
          </a:ln>
          <a:effectLst>
            <a:softEdge rad="317500"/>
          </a:effectLst>
        </p:spPr>
      </p:pic>
    </p:spTree>
    <p:extLst>
      <p:ext uri="{BB962C8B-B14F-4D97-AF65-F5344CB8AC3E}">
        <p14:creationId xmlns:p14="http://schemas.microsoft.com/office/powerpoint/2010/main" val="35872669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1B1F4-C178-2AF5-F066-DCC28595012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D69AE46-3AE1-5126-DE62-158FCF20D414}"/>
              </a:ext>
            </a:extLst>
          </p:cNvPr>
          <p:cNvSpPr txBox="1"/>
          <p:nvPr/>
        </p:nvSpPr>
        <p:spPr>
          <a:xfrm>
            <a:off x="924018" y="346509"/>
            <a:ext cx="8277734" cy="4832092"/>
          </a:xfrm>
          <a:prstGeom prst="rect">
            <a:avLst/>
          </a:prstGeom>
          <a:noFill/>
        </p:spPr>
        <p:txBody>
          <a:bodyPr wrap="square" rtlCol="0">
            <a:spAutoFit/>
          </a:bodyPr>
          <a:lstStyle/>
          <a:p>
            <a:endParaRPr lang="en-US" sz="4400" dirty="0">
              <a:solidFill>
                <a:schemeClr val="bg1"/>
              </a:solidFill>
            </a:endParaRPr>
          </a:p>
          <a:p>
            <a:r>
              <a:rPr lang="en-US" sz="4400" dirty="0">
                <a:solidFill>
                  <a:schemeClr val="bg1"/>
                </a:solidFill>
              </a:rPr>
              <a:t>However, today we will focus on Lehi’s dream and what it can mean in our lives.  </a:t>
            </a:r>
          </a:p>
          <a:p>
            <a:endParaRPr lang="en-US" sz="4400" dirty="0">
              <a:solidFill>
                <a:schemeClr val="bg1"/>
              </a:solidFill>
            </a:endParaRPr>
          </a:p>
          <a:p>
            <a:r>
              <a:rPr lang="en-US" sz="4400" dirty="0">
                <a:solidFill>
                  <a:schemeClr val="bg1"/>
                </a:solidFill>
              </a:rPr>
              <a:t>That necessarily leaves out much of interest and importance.  </a:t>
            </a:r>
          </a:p>
        </p:txBody>
      </p:sp>
      <p:pic>
        <p:nvPicPr>
          <p:cNvPr id="4" name="Picture 3">
            <a:extLst>
              <a:ext uri="{FF2B5EF4-FFF2-40B4-BE49-F238E27FC236}">
                <a16:creationId xmlns:a16="http://schemas.microsoft.com/office/drawing/2014/main" id="{1D33CBDB-B028-5E31-8E25-9D1ED199B12C}"/>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rcRect l="33261" t="875" r="16817" b="53403"/>
          <a:stretch>
            <a:fillRect/>
          </a:stretch>
        </p:blipFill>
        <p:spPr>
          <a:xfrm flipH="1">
            <a:off x="9557879" y="182880"/>
            <a:ext cx="2579573" cy="3484345"/>
          </a:xfrm>
          <a:prstGeom prst="ellipse">
            <a:avLst/>
          </a:prstGeom>
          <a:ln>
            <a:noFill/>
          </a:ln>
          <a:effectLst>
            <a:softEdge rad="317500"/>
          </a:effectLst>
        </p:spPr>
      </p:pic>
    </p:spTree>
    <p:extLst>
      <p:ext uri="{BB962C8B-B14F-4D97-AF65-F5344CB8AC3E}">
        <p14:creationId xmlns:p14="http://schemas.microsoft.com/office/powerpoint/2010/main" val="34389595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E5CFA-9120-6F58-995D-CC918ECACEF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372155D-38DF-AEC8-C246-25213BFBE036}"/>
              </a:ext>
            </a:extLst>
          </p:cNvPr>
          <p:cNvSpPr txBox="1"/>
          <p:nvPr/>
        </p:nvSpPr>
        <p:spPr>
          <a:xfrm>
            <a:off x="1101188" y="1367525"/>
            <a:ext cx="7590425" cy="3847207"/>
          </a:xfrm>
          <a:prstGeom prst="rect">
            <a:avLst/>
          </a:prstGeom>
          <a:noFill/>
        </p:spPr>
        <p:txBody>
          <a:bodyPr wrap="square" rtlCol="0">
            <a:spAutoFit/>
          </a:bodyPr>
          <a:lstStyle/>
          <a:p>
            <a:r>
              <a:rPr lang="en-US" sz="4400" dirty="0">
                <a:solidFill>
                  <a:schemeClr val="bg1"/>
                </a:solidFill>
              </a:rPr>
              <a:t>Since this is not your first or last reading and learning about Lehi's dream, you bring a  wealth of spiritual insight to today’s discussion.   </a:t>
            </a:r>
          </a:p>
          <a:p>
            <a:endParaRPr lang="en-US" sz="2400" dirty="0">
              <a:solidFill>
                <a:schemeClr val="bg1"/>
              </a:solidFill>
            </a:endParaRPr>
          </a:p>
        </p:txBody>
      </p:sp>
      <p:pic>
        <p:nvPicPr>
          <p:cNvPr id="4" name="Picture 3">
            <a:extLst>
              <a:ext uri="{FF2B5EF4-FFF2-40B4-BE49-F238E27FC236}">
                <a16:creationId xmlns:a16="http://schemas.microsoft.com/office/drawing/2014/main" id="{4C512A17-73C4-E411-C4B4-05780F00508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rcRect l="33261" t="875" r="16817" b="53403"/>
          <a:stretch>
            <a:fillRect/>
          </a:stretch>
        </p:blipFill>
        <p:spPr>
          <a:xfrm flipH="1">
            <a:off x="9557879" y="182880"/>
            <a:ext cx="2579573" cy="3484345"/>
          </a:xfrm>
          <a:prstGeom prst="ellipse">
            <a:avLst/>
          </a:prstGeom>
          <a:ln>
            <a:noFill/>
          </a:ln>
          <a:effectLst>
            <a:softEdge rad="317500"/>
          </a:effectLst>
        </p:spPr>
      </p:pic>
    </p:spTree>
    <p:extLst>
      <p:ext uri="{BB962C8B-B14F-4D97-AF65-F5344CB8AC3E}">
        <p14:creationId xmlns:p14="http://schemas.microsoft.com/office/powerpoint/2010/main" val="8895323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CEFE3-B602-3E57-4E92-7FFA2EE7F12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49211F1-28D3-A6AE-E6FB-BE12113D3492}"/>
              </a:ext>
            </a:extLst>
          </p:cNvPr>
          <p:cNvSpPr txBox="1"/>
          <p:nvPr/>
        </p:nvSpPr>
        <p:spPr>
          <a:xfrm>
            <a:off x="1033811" y="1925052"/>
            <a:ext cx="8437442" cy="2492990"/>
          </a:xfrm>
          <a:prstGeom prst="rect">
            <a:avLst/>
          </a:prstGeom>
          <a:noFill/>
        </p:spPr>
        <p:txBody>
          <a:bodyPr wrap="square" rtlCol="0">
            <a:spAutoFit/>
          </a:bodyPr>
          <a:lstStyle/>
          <a:p>
            <a:endParaRPr lang="en-US" sz="2400" dirty="0">
              <a:solidFill>
                <a:schemeClr val="bg1"/>
              </a:solidFill>
            </a:endParaRPr>
          </a:p>
          <a:p>
            <a:r>
              <a:rPr lang="en-US" sz="4400" dirty="0">
                <a:solidFill>
                  <a:schemeClr val="bg1"/>
                </a:solidFill>
              </a:rPr>
              <a:t>In addition, our other instructors will expand our knowledge of Lehi’s dream and Nephi’s vision.  </a:t>
            </a:r>
          </a:p>
        </p:txBody>
      </p:sp>
      <p:pic>
        <p:nvPicPr>
          <p:cNvPr id="4" name="Picture 3">
            <a:extLst>
              <a:ext uri="{FF2B5EF4-FFF2-40B4-BE49-F238E27FC236}">
                <a16:creationId xmlns:a16="http://schemas.microsoft.com/office/drawing/2014/main" id="{13BEB717-F6BA-D180-0C29-5EB6BBA873C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rcRect l="33261" t="875" r="16817" b="53403"/>
          <a:stretch>
            <a:fillRect/>
          </a:stretch>
        </p:blipFill>
        <p:spPr>
          <a:xfrm flipH="1">
            <a:off x="9557879" y="182880"/>
            <a:ext cx="2579573" cy="3484345"/>
          </a:xfrm>
          <a:prstGeom prst="ellipse">
            <a:avLst/>
          </a:prstGeom>
          <a:ln>
            <a:noFill/>
          </a:ln>
          <a:effectLst>
            <a:softEdge rad="317500"/>
          </a:effectLst>
        </p:spPr>
      </p:pic>
    </p:spTree>
    <p:extLst>
      <p:ext uri="{BB962C8B-B14F-4D97-AF65-F5344CB8AC3E}">
        <p14:creationId xmlns:p14="http://schemas.microsoft.com/office/powerpoint/2010/main" val="9808724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E8BDC-10B8-FDA0-9CC5-C6755AB868D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69B97A0-C7EA-88B2-BA4A-FC96F633BE41}"/>
              </a:ext>
            </a:extLst>
          </p:cNvPr>
          <p:cNvPicPr>
            <a:picLocks noChangeAspect="1"/>
          </p:cNvPicPr>
          <p:nvPr/>
        </p:nvPicPr>
        <p:blipFill>
          <a:blip r:embed="rId2"/>
          <a:stretch>
            <a:fillRect/>
          </a:stretch>
        </p:blipFill>
        <p:spPr>
          <a:xfrm>
            <a:off x="-367435" y="-70337"/>
            <a:ext cx="12697219" cy="7134328"/>
          </a:xfrm>
          <a:prstGeom prst="rect">
            <a:avLst/>
          </a:prstGeom>
        </p:spPr>
      </p:pic>
      <p:sp>
        <p:nvSpPr>
          <p:cNvPr id="9" name="TextBox 8">
            <a:extLst>
              <a:ext uri="{FF2B5EF4-FFF2-40B4-BE49-F238E27FC236}">
                <a16:creationId xmlns:a16="http://schemas.microsoft.com/office/drawing/2014/main" id="{480F87E1-F4BA-8E00-BA40-ADAA41E9B17C}"/>
              </a:ext>
            </a:extLst>
          </p:cNvPr>
          <p:cNvSpPr txBox="1"/>
          <p:nvPr/>
        </p:nvSpPr>
        <p:spPr>
          <a:xfrm>
            <a:off x="911195" y="2220675"/>
            <a:ext cx="6635012" cy="1446550"/>
          </a:xfrm>
          <a:prstGeom prst="rect">
            <a:avLst/>
          </a:prstGeom>
          <a:noFill/>
        </p:spPr>
        <p:txBody>
          <a:bodyPr wrap="square" rtlCol="0">
            <a:spAutoFit/>
          </a:bodyPr>
          <a:lstStyle/>
          <a:p>
            <a:pPr>
              <a:buNone/>
            </a:pPr>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An overview of Lehi’s dream and Nephi’s vision:</a:t>
            </a:r>
          </a:p>
        </p:txBody>
      </p:sp>
      <p:pic>
        <p:nvPicPr>
          <p:cNvPr id="11" name="Picture 10">
            <a:extLst>
              <a:ext uri="{FF2B5EF4-FFF2-40B4-BE49-F238E27FC236}">
                <a16:creationId xmlns:a16="http://schemas.microsoft.com/office/drawing/2014/main" id="{C4842062-07BF-D8A0-BD8C-D6755FC1A019}"/>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rcRect l="33261" t="875" r="16817" b="53403"/>
          <a:stretch>
            <a:fillRect/>
          </a:stretch>
        </p:blipFill>
        <p:spPr>
          <a:xfrm flipH="1">
            <a:off x="9557879" y="182880"/>
            <a:ext cx="2579573" cy="3484345"/>
          </a:xfrm>
          <a:prstGeom prst="ellipse">
            <a:avLst/>
          </a:prstGeom>
          <a:ln>
            <a:noFill/>
          </a:ln>
          <a:effectLst>
            <a:softEdge rad="317500"/>
          </a:effectLst>
        </p:spPr>
      </p:pic>
    </p:spTree>
    <p:extLst>
      <p:ext uri="{BB962C8B-B14F-4D97-AF65-F5344CB8AC3E}">
        <p14:creationId xmlns:p14="http://schemas.microsoft.com/office/powerpoint/2010/main" val="42913523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89AC1-C06B-061C-9502-04E5DB06A2A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EC663AD-4247-285F-38CD-1954DF857C01}"/>
              </a:ext>
            </a:extLst>
          </p:cNvPr>
          <p:cNvPicPr>
            <a:picLocks noChangeAspect="1"/>
          </p:cNvPicPr>
          <p:nvPr/>
        </p:nvPicPr>
        <p:blipFill>
          <a:blip r:embed="rId2"/>
          <a:stretch>
            <a:fillRect/>
          </a:stretch>
        </p:blipFill>
        <p:spPr>
          <a:xfrm>
            <a:off x="-367435" y="-70337"/>
            <a:ext cx="12697219" cy="7134328"/>
          </a:xfrm>
          <a:prstGeom prst="rect">
            <a:avLst/>
          </a:prstGeom>
        </p:spPr>
      </p:pic>
      <p:pic>
        <p:nvPicPr>
          <p:cNvPr id="8" name="Picture 7">
            <a:extLst>
              <a:ext uri="{FF2B5EF4-FFF2-40B4-BE49-F238E27FC236}">
                <a16:creationId xmlns:a16="http://schemas.microsoft.com/office/drawing/2014/main" id="{43C4DD8E-0F5D-7B0A-9314-4176484F3DE0}"/>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rcRect l="33261" t="875" r="16817" b="53403"/>
          <a:stretch>
            <a:fillRect/>
          </a:stretch>
        </p:blipFill>
        <p:spPr>
          <a:xfrm flipH="1">
            <a:off x="9557879" y="182880"/>
            <a:ext cx="2579573" cy="3484345"/>
          </a:xfrm>
          <a:prstGeom prst="ellipse">
            <a:avLst/>
          </a:prstGeom>
          <a:ln>
            <a:noFill/>
          </a:ln>
          <a:effectLst>
            <a:softEdge rad="317500"/>
          </a:effectLst>
        </p:spPr>
      </p:pic>
      <p:sp>
        <p:nvSpPr>
          <p:cNvPr id="9" name="TextBox 8">
            <a:extLst>
              <a:ext uri="{FF2B5EF4-FFF2-40B4-BE49-F238E27FC236}">
                <a16:creationId xmlns:a16="http://schemas.microsoft.com/office/drawing/2014/main" id="{EB0F12BD-9A94-5622-1BB2-A594DFE696D7}"/>
              </a:ext>
            </a:extLst>
          </p:cNvPr>
          <p:cNvSpPr txBox="1"/>
          <p:nvPr/>
        </p:nvSpPr>
        <p:spPr>
          <a:xfrm>
            <a:off x="948181" y="349261"/>
            <a:ext cx="9803232" cy="5509200"/>
          </a:xfrm>
          <a:prstGeom prst="rect">
            <a:avLst/>
          </a:prstGeom>
          <a:noFill/>
        </p:spPr>
        <p:txBody>
          <a:bodyPr wrap="square" rtlCol="0">
            <a:spAutoFit/>
          </a:bodyPr>
          <a:lstStyle/>
          <a:p>
            <a:pPr>
              <a:buNone/>
            </a:pPr>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Lehi is shown:</a:t>
            </a:r>
          </a:p>
          <a:p>
            <a:pPr marL="1485900" lvl="2" indent="-571500">
              <a:buFont typeface="Arial" panose="020B0604020202020204" pitchFamily="34" charset="0"/>
              <a:buChar char="•"/>
            </a:pPr>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A dark and dreary wilderness</a:t>
            </a:r>
          </a:p>
          <a:p>
            <a:pPr marL="1485900" lvl="2" indent="-571500">
              <a:buFont typeface="Arial" panose="020B0604020202020204" pitchFamily="34" charset="0"/>
              <a:buChar char="•"/>
            </a:pPr>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The tree with white fruit</a:t>
            </a:r>
          </a:p>
          <a:p>
            <a:pPr marL="1485900" lvl="2" indent="-571500">
              <a:buFont typeface="Arial" panose="020B0604020202020204" pitchFamily="34" charset="0"/>
              <a:buChar char="•"/>
            </a:pPr>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A river of filthy water</a:t>
            </a:r>
          </a:p>
          <a:p>
            <a:pPr marL="1485900" lvl="2" indent="-571500">
              <a:buFont typeface="Arial" panose="020B0604020202020204" pitchFamily="34" charset="0"/>
              <a:buChar char="•"/>
            </a:pPr>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A rod of iron</a:t>
            </a:r>
          </a:p>
          <a:p>
            <a:pPr marL="1485900" lvl="2" indent="-571500">
              <a:buFont typeface="Arial" panose="020B0604020202020204" pitchFamily="34" charset="0"/>
              <a:buChar char="•"/>
            </a:pPr>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A strait and narrow path</a:t>
            </a:r>
          </a:p>
          <a:p>
            <a:pPr marL="1485900" lvl="2" indent="-571500">
              <a:buFont typeface="Arial" panose="020B0604020202020204" pitchFamily="34" charset="0"/>
              <a:buChar char="•"/>
            </a:pPr>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A mist of darkness</a:t>
            </a:r>
          </a:p>
          <a:p>
            <a:pPr marL="1485900" lvl="2" indent="-571500">
              <a:buFont typeface="Arial" panose="020B0604020202020204" pitchFamily="34" charset="0"/>
              <a:buChar char="•"/>
            </a:pPr>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A great and spacious building</a:t>
            </a:r>
          </a:p>
        </p:txBody>
      </p:sp>
    </p:spTree>
    <p:extLst>
      <p:ext uri="{BB962C8B-B14F-4D97-AF65-F5344CB8AC3E}">
        <p14:creationId xmlns:p14="http://schemas.microsoft.com/office/powerpoint/2010/main" val="4523352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82004-AEA1-61F4-4A4D-9EA8066E779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843D3FE-F5A5-CD5B-BD60-0E2949B0E632}"/>
              </a:ext>
            </a:extLst>
          </p:cNvPr>
          <p:cNvPicPr>
            <a:picLocks noChangeAspect="1"/>
          </p:cNvPicPr>
          <p:nvPr/>
        </p:nvPicPr>
        <p:blipFill>
          <a:blip r:embed="rId2"/>
          <a:stretch>
            <a:fillRect/>
          </a:stretch>
        </p:blipFill>
        <p:spPr>
          <a:xfrm>
            <a:off x="-367435" y="-70337"/>
            <a:ext cx="12697219" cy="7134328"/>
          </a:xfrm>
          <a:prstGeom prst="rect">
            <a:avLst/>
          </a:prstGeom>
        </p:spPr>
      </p:pic>
      <p:pic>
        <p:nvPicPr>
          <p:cNvPr id="8" name="Picture 7">
            <a:extLst>
              <a:ext uri="{FF2B5EF4-FFF2-40B4-BE49-F238E27FC236}">
                <a16:creationId xmlns:a16="http://schemas.microsoft.com/office/drawing/2014/main" id="{5E295998-DBE1-D537-4E4C-E55774DFEBD5}"/>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rcRect l="33261" t="875" r="16817" b="53403"/>
          <a:stretch>
            <a:fillRect/>
          </a:stretch>
        </p:blipFill>
        <p:spPr>
          <a:xfrm flipH="1">
            <a:off x="9557879" y="182880"/>
            <a:ext cx="2579573" cy="3484345"/>
          </a:xfrm>
          <a:prstGeom prst="ellipse">
            <a:avLst/>
          </a:prstGeom>
          <a:ln>
            <a:noFill/>
          </a:ln>
          <a:effectLst>
            <a:softEdge rad="317500"/>
          </a:effectLst>
        </p:spPr>
      </p:pic>
      <p:sp>
        <p:nvSpPr>
          <p:cNvPr id="9" name="TextBox 8">
            <a:extLst>
              <a:ext uri="{FF2B5EF4-FFF2-40B4-BE49-F238E27FC236}">
                <a16:creationId xmlns:a16="http://schemas.microsoft.com/office/drawing/2014/main" id="{DEDAF0B5-8E25-B2AD-E515-9B3C83647517}"/>
              </a:ext>
            </a:extLst>
          </p:cNvPr>
          <p:cNvSpPr txBox="1"/>
          <p:nvPr/>
        </p:nvSpPr>
        <p:spPr>
          <a:xfrm>
            <a:off x="-81722" y="335845"/>
            <a:ext cx="10303752" cy="6186309"/>
          </a:xfrm>
          <a:prstGeom prst="rect">
            <a:avLst/>
          </a:prstGeom>
          <a:noFill/>
        </p:spPr>
        <p:txBody>
          <a:bodyPr wrap="square" rtlCol="0">
            <a:spAutoFit/>
          </a:bodyPr>
          <a:lstStyle/>
          <a:p>
            <a:pPr>
              <a:buNone/>
            </a:pPr>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Nephi is shown:</a:t>
            </a:r>
          </a:p>
          <a:p>
            <a:pPr marL="1485900" lvl="2" indent="-571500">
              <a:buFont typeface="Arial" panose="020B0604020202020204" pitchFamily="34" charset="0"/>
              <a:buChar char="•"/>
            </a:pPr>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A guiding spirit</a:t>
            </a:r>
          </a:p>
          <a:p>
            <a:pPr marL="1485900" lvl="2" indent="-571500">
              <a:buFont typeface="Arial" panose="020B0604020202020204" pitchFamily="34" charset="0"/>
              <a:buChar char="•"/>
            </a:pPr>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The tree and its meaning</a:t>
            </a:r>
          </a:p>
          <a:p>
            <a:pPr marL="1485900" lvl="2" indent="-571500">
              <a:buFont typeface="Arial" panose="020B0604020202020204" pitchFamily="34" charset="0"/>
              <a:buChar char="•"/>
            </a:pPr>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Christ’s birth, baptism, and  ministry </a:t>
            </a:r>
          </a:p>
          <a:p>
            <a:pPr marL="1485900" lvl="2" indent="-571500">
              <a:buFont typeface="Arial" panose="020B0604020202020204" pitchFamily="34" charset="0"/>
              <a:buChar char="•"/>
            </a:pPr>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The covenant path  </a:t>
            </a:r>
          </a:p>
          <a:p>
            <a:pPr marL="1485900" lvl="2" indent="-571500">
              <a:buFont typeface="Arial" panose="020B0604020202020204" pitchFamily="34" charset="0"/>
              <a:buChar char="•"/>
            </a:pPr>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Spiritual opposition</a:t>
            </a:r>
          </a:p>
          <a:p>
            <a:pPr marL="1485900" lvl="2" indent="-571500">
              <a:buFont typeface="Arial" panose="020B0604020202020204" pitchFamily="34" charset="0"/>
              <a:buChar char="•"/>
            </a:pPr>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The scattering of Israel  </a:t>
            </a:r>
          </a:p>
          <a:p>
            <a:pPr marL="1485900" lvl="2" indent="-571500">
              <a:buFont typeface="Arial" panose="020B0604020202020204" pitchFamily="34" charset="0"/>
              <a:buChar char="•"/>
            </a:pPr>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Pride and worldly wisdom</a:t>
            </a:r>
          </a:p>
          <a:p>
            <a:pPr marL="1485900" lvl="2" indent="-571500">
              <a:buFont typeface="Arial" panose="020B0604020202020204" pitchFamily="34" charset="0"/>
              <a:buChar char="•"/>
            </a:pPr>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The restoration of the Gospel</a:t>
            </a:r>
          </a:p>
        </p:txBody>
      </p:sp>
    </p:spTree>
    <p:extLst>
      <p:ext uri="{BB962C8B-B14F-4D97-AF65-F5344CB8AC3E}">
        <p14:creationId xmlns:p14="http://schemas.microsoft.com/office/powerpoint/2010/main" val="129348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85B50-5A78-0783-D752-8ED1C15BDE0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C856D5B-26EE-1A51-40F2-34480F55CAA7}"/>
              </a:ext>
            </a:extLst>
          </p:cNvPr>
          <p:cNvPicPr>
            <a:picLocks noChangeAspect="1"/>
          </p:cNvPicPr>
          <p:nvPr/>
        </p:nvPicPr>
        <p:blipFill>
          <a:blip r:embed="rId2"/>
          <a:stretch>
            <a:fillRect/>
          </a:stretch>
        </p:blipFill>
        <p:spPr>
          <a:xfrm>
            <a:off x="-367435" y="-70337"/>
            <a:ext cx="12697219" cy="7134328"/>
          </a:xfrm>
          <a:prstGeom prst="rect">
            <a:avLst/>
          </a:prstGeom>
        </p:spPr>
      </p:pic>
      <p:pic>
        <p:nvPicPr>
          <p:cNvPr id="6" name="Picture 5">
            <a:extLst>
              <a:ext uri="{FF2B5EF4-FFF2-40B4-BE49-F238E27FC236}">
                <a16:creationId xmlns:a16="http://schemas.microsoft.com/office/drawing/2014/main" id="{DFB2083D-0E1B-1702-3FAB-396CE040CDD9}"/>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rcRect l="33261" t="875" r="16817" b="53403"/>
          <a:stretch>
            <a:fillRect/>
          </a:stretch>
        </p:blipFill>
        <p:spPr>
          <a:xfrm flipH="1">
            <a:off x="9557879" y="182880"/>
            <a:ext cx="2579573" cy="3484345"/>
          </a:xfrm>
          <a:prstGeom prst="ellipse">
            <a:avLst/>
          </a:prstGeom>
          <a:ln>
            <a:noFill/>
          </a:ln>
          <a:effectLst>
            <a:softEdge rad="317500"/>
          </a:effectLst>
        </p:spPr>
      </p:pic>
      <p:sp>
        <p:nvSpPr>
          <p:cNvPr id="8" name="TextBox 7">
            <a:extLst>
              <a:ext uri="{FF2B5EF4-FFF2-40B4-BE49-F238E27FC236}">
                <a16:creationId xmlns:a16="http://schemas.microsoft.com/office/drawing/2014/main" id="{87ADD3C4-48EB-68B5-68BD-E9EC04AE4F3D}"/>
              </a:ext>
            </a:extLst>
          </p:cNvPr>
          <p:cNvSpPr txBox="1"/>
          <p:nvPr/>
        </p:nvSpPr>
        <p:spPr>
          <a:xfrm>
            <a:off x="791677" y="910416"/>
            <a:ext cx="8573870" cy="4154984"/>
          </a:xfrm>
          <a:prstGeom prst="rect">
            <a:avLst/>
          </a:prstGeom>
          <a:noFill/>
        </p:spPr>
        <p:txBody>
          <a:bodyPr wrap="square">
            <a:spAutoFit/>
          </a:bodyPr>
          <a:lstStyle/>
          <a:p>
            <a:pPr>
              <a:buNone/>
            </a:pPr>
            <a:r>
              <a:rPr lang="en-US" sz="4400" i="1"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Lehi sees the journey of individuals toward the tree, while Nephi sees the larger story of Christ, Israel, the Restoration, and the struggle between God's kingdom and the world.</a:t>
            </a:r>
          </a:p>
        </p:txBody>
      </p:sp>
    </p:spTree>
    <p:extLst>
      <p:ext uri="{BB962C8B-B14F-4D97-AF65-F5344CB8AC3E}">
        <p14:creationId xmlns:p14="http://schemas.microsoft.com/office/powerpoint/2010/main" val="15302720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8B40EC-0AA1-99A7-F982-48B4B92189B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61D1F16-DD9F-A33E-0E80-8EBA83704818}"/>
              </a:ext>
            </a:extLst>
          </p:cNvPr>
          <p:cNvPicPr>
            <a:picLocks noChangeAspect="1"/>
          </p:cNvPicPr>
          <p:nvPr/>
        </p:nvPicPr>
        <p:blipFill>
          <a:blip r:embed="rId2"/>
          <a:stretch>
            <a:fillRect/>
          </a:stretch>
        </p:blipFill>
        <p:spPr>
          <a:xfrm>
            <a:off x="-367435" y="-70337"/>
            <a:ext cx="12697219" cy="7134328"/>
          </a:xfrm>
          <a:prstGeom prst="rect">
            <a:avLst/>
          </a:prstGeom>
        </p:spPr>
      </p:pic>
      <p:sp>
        <p:nvSpPr>
          <p:cNvPr id="9" name="TextBox 8">
            <a:extLst>
              <a:ext uri="{FF2B5EF4-FFF2-40B4-BE49-F238E27FC236}">
                <a16:creationId xmlns:a16="http://schemas.microsoft.com/office/drawing/2014/main" id="{E70ABE36-B323-E90C-5868-46C13B16CF0C}"/>
              </a:ext>
            </a:extLst>
          </p:cNvPr>
          <p:cNvSpPr txBox="1"/>
          <p:nvPr/>
        </p:nvSpPr>
        <p:spPr>
          <a:xfrm>
            <a:off x="670565" y="1183265"/>
            <a:ext cx="8415684" cy="3477875"/>
          </a:xfrm>
          <a:prstGeom prst="rect">
            <a:avLst/>
          </a:prstGeom>
          <a:noFill/>
        </p:spPr>
        <p:txBody>
          <a:bodyPr wrap="square" rtlCol="0">
            <a:spAutoFit/>
          </a:bodyPr>
          <a:lstStyle/>
          <a:p>
            <a:pPr>
              <a:buNone/>
            </a:pPr>
            <a:endParaRPr lang="en-US" sz="4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buNone/>
            </a:pPr>
            <a:r>
              <a:rPr lang="en-US" sz="4400" i="1" dirty="0">
                <a:solidFill>
                  <a:schemeClr val="bg1"/>
                </a:solidFill>
                <a:latin typeface="Calibri" panose="020F0502020204030204" pitchFamily="34" charset="0"/>
                <a:ea typeface="Calibri" panose="020F0502020204030204" pitchFamily="34" charset="0"/>
                <a:cs typeface="Calibri" panose="020F0502020204030204" pitchFamily="34" charset="0"/>
              </a:rPr>
              <a:t>Nephi's vision turns Lehi's symbolic dream into a vision of Jesus Christ and the history of God's work among His children.</a:t>
            </a:r>
          </a:p>
        </p:txBody>
      </p:sp>
      <p:pic>
        <p:nvPicPr>
          <p:cNvPr id="11" name="Picture 10">
            <a:extLst>
              <a:ext uri="{FF2B5EF4-FFF2-40B4-BE49-F238E27FC236}">
                <a16:creationId xmlns:a16="http://schemas.microsoft.com/office/drawing/2014/main" id="{1C9B256C-0182-A3F2-620B-670EB203275E}"/>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rcRect l="33261" t="875" r="16817" b="53403"/>
          <a:stretch>
            <a:fillRect/>
          </a:stretch>
        </p:blipFill>
        <p:spPr>
          <a:xfrm flipH="1">
            <a:off x="9557879" y="182880"/>
            <a:ext cx="2579573" cy="3484345"/>
          </a:xfrm>
          <a:prstGeom prst="ellipse">
            <a:avLst/>
          </a:prstGeom>
          <a:ln>
            <a:noFill/>
          </a:ln>
          <a:effectLst>
            <a:softEdge rad="317500"/>
          </a:effectLst>
        </p:spPr>
      </p:pic>
    </p:spTree>
    <p:extLst>
      <p:ext uri="{BB962C8B-B14F-4D97-AF65-F5344CB8AC3E}">
        <p14:creationId xmlns:p14="http://schemas.microsoft.com/office/powerpoint/2010/main" val="8769852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237DB-BF45-BC61-1C29-E1997843B9E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3B22027-847A-5599-D150-A606DA3C2EF6}"/>
              </a:ext>
            </a:extLst>
          </p:cNvPr>
          <p:cNvPicPr>
            <a:picLocks noChangeAspect="1"/>
          </p:cNvPicPr>
          <p:nvPr/>
        </p:nvPicPr>
        <p:blipFill>
          <a:blip r:embed="rId2"/>
          <a:stretch>
            <a:fillRect/>
          </a:stretch>
        </p:blipFill>
        <p:spPr>
          <a:xfrm>
            <a:off x="-367435" y="-70337"/>
            <a:ext cx="12697219" cy="7134328"/>
          </a:xfrm>
          <a:prstGeom prst="rect">
            <a:avLst/>
          </a:prstGeom>
        </p:spPr>
      </p:pic>
      <p:pic>
        <p:nvPicPr>
          <p:cNvPr id="6" name="Picture 5">
            <a:extLst>
              <a:ext uri="{FF2B5EF4-FFF2-40B4-BE49-F238E27FC236}">
                <a16:creationId xmlns:a16="http://schemas.microsoft.com/office/drawing/2014/main" id="{1BE0201F-DA40-0E40-2649-5ABB8CF032FF}"/>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rcRect l="33261" t="875" r="16817" b="53403"/>
          <a:stretch>
            <a:fillRect/>
          </a:stretch>
        </p:blipFill>
        <p:spPr>
          <a:xfrm flipH="1">
            <a:off x="9557879" y="182880"/>
            <a:ext cx="2579573" cy="3484345"/>
          </a:xfrm>
          <a:prstGeom prst="ellipse">
            <a:avLst/>
          </a:prstGeom>
          <a:ln>
            <a:noFill/>
          </a:ln>
          <a:effectLst>
            <a:softEdge rad="317500"/>
          </a:effectLst>
        </p:spPr>
      </p:pic>
      <p:sp>
        <p:nvSpPr>
          <p:cNvPr id="8" name="TextBox 7">
            <a:extLst>
              <a:ext uri="{FF2B5EF4-FFF2-40B4-BE49-F238E27FC236}">
                <a16:creationId xmlns:a16="http://schemas.microsoft.com/office/drawing/2014/main" id="{0D97E66B-F7EB-FD93-8C83-D7BC569F29BF}"/>
              </a:ext>
            </a:extLst>
          </p:cNvPr>
          <p:cNvSpPr txBox="1"/>
          <p:nvPr/>
        </p:nvSpPr>
        <p:spPr>
          <a:xfrm>
            <a:off x="271912" y="2705725"/>
            <a:ext cx="10209999" cy="1446550"/>
          </a:xfrm>
          <a:prstGeom prst="rect">
            <a:avLst/>
          </a:prstGeom>
          <a:noFill/>
        </p:spPr>
        <p:txBody>
          <a:bodyPr wrap="square">
            <a:spAutoFit/>
          </a:bodyPr>
          <a:lstStyle/>
          <a:p>
            <a:pPr>
              <a:buNone/>
            </a:pPr>
            <a:r>
              <a:rPr lang="en-US" sz="4400" i="1"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Nephi's vision doesn't replace Lehi's vision</a:t>
            </a:r>
          </a:p>
          <a:p>
            <a:pPr>
              <a:buNone/>
            </a:pPr>
            <a:r>
              <a:rPr lang="en-US" sz="4400" i="1"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—it explains and greatly expands it.</a:t>
            </a:r>
          </a:p>
        </p:txBody>
      </p:sp>
    </p:spTree>
    <p:extLst>
      <p:ext uri="{BB962C8B-B14F-4D97-AF65-F5344CB8AC3E}">
        <p14:creationId xmlns:p14="http://schemas.microsoft.com/office/powerpoint/2010/main" val="21330977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9B92F-F70C-F93D-DC89-2ACD8A93F18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9422D62-8CF6-A491-740B-C9DDB38FA12D}"/>
              </a:ext>
            </a:extLst>
          </p:cNvPr>
          <p:cNvPicPr>
            <a:picLocks noChangeAspect="1"/>
          </p:cNvPicPr>
          <p:nvPr/>
        </p:nvPicPr>
        <p:blipFill>
          <a:blip r:embed="rId2"/>
          <a:stretch>
            <a:fillRect/>
          </a:stretch>
        </p:blipFill>
        <p:spPr>
          <a:xfrm>
            <a:off x="-367435" y="-51087"/>
            <a:ext cx="12697219" cy="7134328"/>
          </a:xfrm>
          <a:prstGeom prst="rect">
            <a:avLst/>
          </a:prstGeom>
        </p:spPr>
      </p:pic>
      <p:pic>
        <p:nvPicPr>
          <p:cNvPr id="6" name="Picture 5">
            <a:extLst>
              <a:ext uri="{FF2B5EF4-FFF2-40B4-BE49-F238E27FC236}">
                <a16:creationId xmlns:a16="http://schemas.microsoft.com/office/drawing/2014/main" id="{44DDC0CD-3C61-9FF0-EA9B-3C9509466962}"/>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rcRect l="33261" t="875" r="16817" b="53403"/>
          <a:stretch>
            <a:fillRect/>
          </a:stretch>
        </p:blipFill>
        <p:spPr>
          <a:xfrm flipH="1">
            <a:off x="9557879" y="182880"/>
            <a:ext cx="2579573" cy="3484345"/>
          </a:xfrm>
          <a:prstGeom prst="ellipse">
            <a:avLst/>
          </a:prstGeom>
          <a:ln>
            <a:noFill/>
          </a:ln>
          <a:effectLst>
            <a:softEdge rad="317500"/>
          </a:effectLst>
        </p:spPr>
      </p:pic>
      <p:sp>
        <p:nvSpPr>
          <p:cNvPr id="8" name="TextBox 7">
            <a:extLst>
              <a:ext uri="{FF2B5EF4-FFF2-40B4-BE49-F238E27FC236}">
                <a16:creationId xmlns:a16="http://schemas.microsoft.com/office/drawing/2014/main" id="{CBBE38C7-0C7C-C311-260F-4222DBE72DBB}"/>
              </a:ext>
            </a:extLst>
          </p:cNvPr>
          <p:cNvSpPr txBox="1"/>
          <p:nvPr/>
        </p:nvSpPr>
        <p:spPr>
          <a:xfrm>
            <a:off x="250248" y="2367171"/>
            <a:ext cx="9962155" cy="2123658"/>
          </a:xfrm>
          <a:prstGeom prst="rect">
            <a:avLst/>
          </a:prstGeom>
          <a:noFill/>
        </p:spPr>
        <p:txBody>
          <a:bodyPr wrap="square">
            <a:spAutoFit/>
          </a:bodyPr>
          <a:lstStyle/>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As you know, Lehi’s dream shows  his concern for his family’s spiritual welfare.</a:t>
            </a:r>
          </a:p>
          <a:p>
            <a:pPr>
              <a:buNone/>
            </a:pPr>
            <a:endPar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418033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54A51-0E61-D663-CC94-9AC361B6B16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19A5C2F-B729-93A7-AC1D-E16EFD793BCD}"/>
              </a:ext>
            </a:extLst>
          </p:cNvPr>
          <p:cNvPicPr>
            <a:picLocks noChangeAspect="1"/>
          </p:cNvPicPr>
          <p:nvPr/>
        </p:nvPicPr>
        <p:blipFill>
          <a:blip r:embed="rId2"/>
          <a:stretch>
            <a:fillRect/>
          </a:stretch>
        </p:blipFill>
        <p:spPr>
          <a:xfrm>
            <a:off x="-367435" y="-70337"/>
            <a:ext cx="12697219" cy="7134328"/>
          </a:xfrm>
          <a:prstGeom prst="rect">
            <a:avLst/>
          </a:prstGeom>
        </p:spPr>
      </p:pic>
      <p:pic>
        <p:nvPicPr>
          <p:cNvPr id="6" name="Picture 5">
            <a:extLst>
              <a:ext uri="{FF2B5EF4-FFF2-40B4-BE49-F238E27FC236}">
                <a16:creationId xmlns:a16="http://schemas.microsoft.com/office/drawing/2014/main" id="{81950FBB-2AC3-575B-B621-73F04A5E0F20}"/>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rcRect l="33261" t="875" r="16817" b="53403"/>
          <a:stretch>
            <a:fillRect/>
          </a:stretch>
        </p:blipFill>
        <p:spPr>
          <a:xfrm flipH="1">
            <a:off x="9557879" y="182880"/>
            <a:ext cx="2579573" cy="3484345"/>
          </a:xfrm>
          <a:prstGeom prst="ellipse">
            <a:avLst/>
          </a:prstGeom>
          <a:ln>
            <a:noFill/>
          </a:ln>
          <a:effectLst>
            <a:softEdge rad="317500"/>
          </a:effectLst>
        </p:spPr>
      </p:pic>
      <p:sp>
        <p:nvSpPr>
          <p:cNvPr id="8" name="TextBox 7">
            <a:extLst>
              <a:ext uri="{FF2B5EF4-FFF2-40B4-BE49-F238E27FC236}">
                <a16:creationId xmlns:a16="http://schemas.microsoft.com/office/drawing/2014/main" id="{51D03CB2-06F8-0BC6-FAA7-BC54A1C70E0E}"/>
              </a:ext>
            </a:extLst>
          </p:cNvPr>
          <p:cNvSpPr txBox="1"/>
          <p:nvPr/>
        </p:nvSpPr>
        <p:spPr>
          <a:xfrm>
            <a:off x="982107" y="1684420"/>
            <a:ext cx="8248686" cy="2800767"/>
          </a:xfrm>
          <a:prstGeom prst="rect">
            <a:avLst/>
          </a:prstGeom>
          <a:noFill/>
        </p:spPr>
        <p:txBody>
          <a:bodyPr wrap="square">
            <a:spAutoFit/>
          </a:bodyPr>
          <a:lstStyle/>
          <a:p>
            <a:pPr>
              <a:buNone/>
            </a:pPr>
            <a:endPar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a:p>
            <a:pPr>
              <a:buNone/>
            </a:pPr>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What can we learn from Lehi’s dream about our own and our loved ones’ spiritual welfare?</a:t>
            </a:r>
          </a:p>
        </p:txBody>
      </p:sp>
    </p:spTree>
    <p:extLst>
      <p:ext uri="{BB962C8B-B14F-4D97-AF65-F5344CB8AC3E}">
        <p14:creationId xmlns:p14="http://schemas.microsoft.com/office/powerpoint/2010/main" val="22319885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4E4245E-1D91-D2D5-8A9D-1A493AFFA7CD}"/>
              </a:ext>
            </a:extLst>
          </p:cNvPr>
          <p:cNvSpPr txBox="1"/>
          <p:nvPr/>
        </p:nvSpPr>
        <p:spPr>
          <a:xfrm>
            <a:off x="753626" y="532563"/>
            <a:ext cx="4551904" cy="369332"/>
          </a:xfrm>
          <a:prstGeom prst="rect">
            <a:avLst/>
          </a:prstGeom>
          <a:noFill/>
        </p:spPr>
        <p:txBody>
          <a:bodyPr wrap="square" rtlCol="0">
            <a:spAutoFit/>
          </a:bodyPr>
          <a:lstStyle/>
          <a:p>
            <a:r>
              <a:rPr lang="en-US" dirty="0"/>
              <a:t>1 Dark and dreary waste</a:t>
            </a:r>
          </a:p>
        </p:txBody>
      </p:sp>
      <p:sp>
        <p:nvSpPr>
          <p:cNvPr id="4" name="TextBox 3">
            <a:extLst>
              <a:ext uri="{FF2B5EF4-FFF2-40B4-BE49-F238E27FC236}">
                <a16:creationId xmlns:a16="http://schemas.microsoft.com/office/drawing/2014/main" id="{A0A28E7F-4C9C-89E4-85D2-122240E48048}"/>
              </a:ext>
            </a:extLst>
          </p:cNvPr>
          <p:cNvSpPr txBox="1"/>
          <p:nvPr/>
        </p:nvSpPr>
        <p:spPr>
          <a:xfrm>
            <a:off x="101328" y="347897"/>
            <a:ext cx="3286763" cy="369332"/>
          </a:xfrm>
          <a:prstGeom prst="rect">
            <a:avLst/>
          </a:prstGeom>
          <a:noFill/>
        </p:spPr>
        <p:txBody>
          <a:bodyPr wrap="square" rtlCol="0">
            <a:spAutoFit/>
          </a:bodyPr>
          <a:lstStyle/>
          <a:p>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1  A dark and dreary waste</a:t>
            </a:r>
          </a:p>
        </p:txBody>
      </p:sp>
      <p:sp>
        <p:nvSpPr>
          <p:cNvPr id="8" name="TextBox 7">
            <a:extLst>
              <a:ext uri="{FF2B5EF4-FFF2-40B4-BE49-F238E27FC236}">
                <a16:creationId xmlns:a16="http://schemas.microsoft.com/office/drawing/2014/main" id="{BD276746-3108-3B18-181D-EA5942728678}"/>
              </a:ext>
            </a:extLst>
          </p:cNvPr>
          <p:cNvSpPr txBox="1"/>
          <p:nvPr/>
        </p:nvSpPr>
        <p:spPr>
          <a:xfrm>
            <a:off x="3047238" y="3244334"/>
            <a:ext cx="6094476" cy="646331"/>
          </a:xfrm>
          <a:prstGeom prst="rect">
            <a:avLst/>
          </a:prstGeom>
          <a:noFill/>
        </p:spPr>
        <p:txBody>
          <a:bodyPr wrap="square">
            <a:spAutoFit/>
          </a:bodyPr>
          <a:lstStyle/>
          <a:p>
            <a:r>
              <a:rPr lang="en-US" dirty="0"/>
              <a:t>Church video of Lehi’s Dream of the Tree of Life</a:t>
            </a:r>
            <a:endParaRPr lang="en-US" dirty="0">
              <a:hlinkClick r:id="rId2"/>
            </a:endParaRPr>
          </a:p>
          <a:p>
            <a:r>
              <a:rPr lang="en-US" dirty="0">
                <a:hlinkClick r:id="rId2"/>
              </a:rPr>
              <a:t>https://youtu.be/IBRiC1slfTw?si=JAumjtaVcaYHF6Hv</a:t>
            </a:r>
            <a:endParaRPr lang="en-US" dirty="0"/>
          </a:p>
        </p:txBody>
      </p:sp>
    </p:spTree>
    <p:extLst>
      <p:ext uri="{BB962C8B-B14F-4D97-AF65-F5344CB8AC3E}">
        <p14:creationId xmlns:p14="http://schemas.microsoft.com/office/powerpoint/2010/main" val="23674187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164D7DD-4268-0988-9417-426000B907B6}"/>
              </a:ext>
            </a:extLst>
          </p:cNvPr>
          <p:cNvSpPr txBox="1"/>
          <p:nvPr/>
        </p:nvSpPr>
        <p:spPr>
          <a:xfrm>
            <a:off x="1199279" y="2094324"/>
            <a:ext cx="9793442" cy="3970318"/>
          </a:xfrm>
          <a:prstGeom prst="rect">
            <a:avLst/>
          </a:prstGeom>
          <a:noFill/>
        </p:spPr>
        <p:txBody>
          <a:bodyPr wrap="square" rtlCol="0">
            <a:spAutoFit/>
          </a:bodyPr>
          <a:lstStyle/>
          <a:p>
            <a:r>
              <a:rPr lang="en-US" sz="4400" i="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“And after I had traveled for the space of many hours in darkness, I began to pray unto the Lord that he would have mercy on me, according to the multitude of his tender mercies.” </a:t>
            </a:r>
          </a:p>
          <a:p>
            <a:r>
              <a:rPr lang="en-US" sz="3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Nephi 8:8</a:t>
            </a:r>
          </a:p>
        </p:txBody>
      </p:sp>
      <p:sp>
        <p:nvSpPr>
          <p:cNvPr id="6" name="TextBox 5">
            <a:extLst>
              <a:ext uri="{FF2B5EF4-FFF2-40B4-BE49-F238E27FC236}">
                <a16:creationId xmlns:a16="http://schemas.microsoft.com/office/drawing/2014/main" id="{13B69D72-F738-135C-CA79-A441EF01E330}"/>
              </a:ext>
            </a:extLst>
          </p:cNvPr>
          <p:cNvSpPr txBox="1"/>
          <p:nvPr/>
        </p:nvSpPr>
        <p:spPr>
          <a:xfrm>
            <a:off x="341960" y="368934"/>
            <a:ext cx="11699244" cy="1446550"/>
          </a:xfrm>
          <a:prstGeom prst="rect">
            <a:avLst/>
          </a:prstGeom>
          <a:noFill/>
        </p:spPr>
        <p:txBody>
          <a:bodyPr wrap="square" rtlCol="0">
            <a:spAutoFit/>
          </a:bodyPr>
          <a:lstStyle/>
          <a:p>
            <a:r>
              <a:rPr lang="en-US" sz="4400" dirty="0">
                <a:solidFill>
                  <a:schemeClr val="bg1"/>
                </a:solidFill>
                <a:latin typeface="Calibri" panose="020F0502020204030204" pitchFamily="34" charset="0"/>
                <a:ea typeface="Calibri" panose="020F0502020204030204" pitchFamily="34" charset="0"/>
                <a:cs typeface="Calibri" panose="020F0502020204030204" pitchFamily="34" charset="0"/>
              </a:rPr>
              <a:t>	A dark and dreary waste; </a:t>
            </a:r>
          </a:p>
          <a:p>
            <a:r>
              <a:rPr lang="en-US" sz="4400" dirty="0">
                <a:solidFill>
                  <a:schemeClr val="bg1"/>
                </a:solidFill>
                <a:latin typeface="Calibri" panose="020F0502020204030204" pitchFamily="34" charset="0"/>
                <a:ea typeface="Calibri" panose="020F0502020204030204" pitchFamily="34" charset="0"/>
                <a:cs typeface="Calibri" panose="020F0502020204030204" pitchFamily="34" charset="0"/>
              </a:rPr>
              <a:t>				a prayer for deliverance</a:t>
            </a:r>
          </a:p>
        </p:txBody>
      </p:sp>
    </p:spTree>
    <p:extLst>
      <p:ext uri="{BB962C8B-B14F-4D97-AF65-F5344CB8AC3E}">
        <p14:creationId xmlns:p14="http://schemas.microsoft.com/office/powerpoint/2010/main" val="4503147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BC5AE65-E051-55F9-23FD-811459EB148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03DA270-524E-BB9A-81F4-5A89445B120A}"/>
              </a:ext>
            </a:extLst>
          </p:cNvPr>
          <p:cNvSpPr txBox="1"/>
          <p:nvPr/>
        </p:nvSpPr>
        <p:spPr>
          <a:xfrm>
            <a:off x="337818" y="407117"/>
            <a:ext cx="11516364" cy="6186309"/>
          </a:xfrm>
          <a:prstGeom prst="rect">
            <a:avLst/>
          </a:prstGeom>
          <a:noFill/>
        </p:spPr>
        <p:txBody>
          <a:bodyPr wrap="square" rtlCol="0">
            <a:spAutoFit/>
          </a:bodyPr>
          <a:lstStyle/>
          <a:p>
            <a:pPr marL="285750" indent="-285750">
              <a:buFont typeface="Arial" panose="020B0604020202020204" pitchFamily="34" charset="0"/>
              <a:buChar char="•"/>
            </a:pPr>
            <a:r>
              <a:rPr lang="en-US" sz="4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Has the Lord’s mercy delivered you from a dark and dreary place?</a:t>
            </a:r>
          </a:p>
          <a:p>
            <a:pPr marL="285750" indent="-285750">
              <a:buFont typeface="Arial" panose="020B0604020202020204" pitchFamily="34" charset="0"/>
              <a:buChar char="•"/>
            </a:pPr>
            <a:endParaRPr lang="en-US" sz="44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4400" dirty="0">
                <a:solidFill>
                  <a:schemeClr val="bg1"/>
                </a:solidFill>
                <a:latin typeface="Calibri" panose="020F0502020204030204" pitchFamily="34" charset="0"/>
                <a:ea typeface="Calibri" panose="020F0502020204030204" pitchFamily="34" charset="0"/>
                <a:cs typeface="Calibri" panose="020F0502020204030204" pitchFamily="34" charset="0"/>
              </a:rPr>
              <a:t>How have God’s “tender mercies” comforted you in dark times?</a:t>
            </a:r>
          </a:p>
          <a:p>
            <a:pPr marL="285750" indent="-285750">
              <a:buFont typeface="Arial" panose="020B0604020202020204" pitchFamily="34" charset="0"/>
              <a:buChar char="•"/>
            </a:pPr>
            <a:endParaRPr lang="en-US" sz="44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4400" dirty="0">
                <a:solidFill>
                  <a:schemeClr val="bg1"/>
                </a:solidFill>
                <a:latin typeface="Calibri" panose="020F0502020204030204" pitchFamily="34" charset="0"/>
                <a:ea typeface="Calibri" panose="020F0502020204030204" pitchFamily="34" charset="0"/>
                <a:cs typeface="Calibri" panose="020F0502020204030204" pitchFamily="34" charset="0"/>
              </a:rPr>
              <a:t>Have you been blessed by your experience in a “dark and dreary waste”?</a:t>
            </a:r>
          </a:p>
          <a:p>
            <a:pPr marL="285750" indent="-285750">
              <a:buFont typeface="Arial" panose="020B0604020202020204" pitchFamily="34" charset="0"/>
              <a:buChar char="•"/>
            </a:pPr>
            <a:endParaRPr lang="en-US" sz="44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439830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ECE6010-89C0-7BE2-25C7-A650846D7A8E}"/>
              </a:ext>
            </a:extLst>
          </p:cNvPr>
          <p:cNvSpPr txBox="1"/>
          <p:nvPr/>
        </p:nvSpPr>
        <p:spPr>
          <a:xfrm>
            <a:off x="1135781" y="3339966"/>
            <a:ext cx="8393230" cy="369332"/>
          </a:xfrm>
          <a:prstGeom prst="rect">
            <a:avLst/>
          </a:prstGeom>
          <a:noFill/>
        </p:spPr>
        <p:txBody>
          <a:bodyPr wrap="square" rtlCol="0">
            <a:spAutoFit/>
          </a:bodyPr>
          <a:lstStyle/>
          <a:p>
            <a:r>
              <a:rPr lang="en-US" dirty="0"/>
              <a:t>Finding the Savior</a:t>
            </a:r>
          </a:p>
        </p:txBody>
      </p:sp>
      <p:pic>
        <p:nvPicPr>
          <p:cNvPr id="4" name="Picture 3">
            <a:extLst>
              <a:ext uri="{FF2B5EF4-FFF2-40B4-BE49-F238E27FC236}">
                <a16:creationId xmlns:a16="http://schemas.microsoft.com/office/drawing/2014/main" id="{71D64B56-2574-C2D5-3EE5-32FF910B2934}"/>
              </a:ext>
            </a:extLst>
          </p:cNvPr>
          <p:cNvPicPr>
            <a:picLocks noChangeAspect="1"/>
          </p:cNvPicPr>
          <p:nvPr/>
        </p:nvPicPr>
        <p:blipFill>
          <a:blip r:embed="rId2"/>
          <a:stretch>
            <a:fillRect/>
          </a:stretch>
        </p:blipFill>
        <p:spPr>
          <a:xfrm>
            <a:off x="1855834" y="0"/>
            <a:ext cx="13379904" cy="6983604"/>
          </a:xfrm>
          <a:prstGeom prst="rect">
            <a:avLst/>
          </a:prstGeom>
        </p:spPr>
      </p:pic>
      <p:pic>
        <p:nvPicPr>
          <p:cNvPr id="6" name="Picture 5">
            <a:extLst>
              <a:ext uri="{FF2B5EF4-FFF2-40B4-BE49-F238E27FC236}">
                <a16:creationId xmlns:a16="http://schemas.microsoft.com/office/drawing/2014/main" id="{55132412-E4BA-AA09-AF07-2570F5E1622F}"/>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Effect>
                      <a14:brightnessContrast bright="20000" contrast="-20000"/>
                    </a14:imgEffect>
                  </a14:imgLayer>
                </a14:imgProps>
              </a:ext>
            </a:extLst>
          </a:blip>
          <a:srcRect l="5432" r="9786"/>
          <a:stretch>
            <a:fillRect/>
          </a:stretch>
        </p:blipFill>
        <p:spPr>
          <a:xfrm>
            <a:off x="609599" y="1607736"/>
            <a:ext cx="4601497" cy="4021787"/>
          </a:xfrm>
          <a:prstGeom prst="rect">
            <a:avLst/>
          </a:prstGeom>
        </p:spPr>
      </p:pic>
      <p:sp>
        <p:nvSpPr>
          <p:cNvPr id="5" name="TextBox 4">
            <a:extLst>
              <a:ext uri="{FF2B5EF4-FFF2-40B4-BE49-F238E27FC236}">
                <a16:creationId xmlns:a16="http://schemas.microsoft.com/office/drawing/2014/main" id="{86D7DE30-2F56-6F3F-7373-D888F7756B27}"/>
              </a:ext>
            </a:extLst>
          </p:cNvPr>
          <p:cNvSpPr txBox="1"/>
          <p:nvPr/>
        </p:nvSpPr>
        <p:spPr>
          <a:xfrm>
            <a:off x="6096000" y="5306357"/>
            <a:ext cx="7616856" cy="646331"/>
          </a:xfrm>
          <a:prstGeom prst="rect">
            <a:avLst/>
          </a:prstGeom>
          <a:noFill/>
        </p:spPr>
        <p:txBody>
          <a:bodyPr wrap="square">
            <a:spAutoFit/>
          </a:bodyPr>
          <a:lstStyle/>
          <a:p>
            <a:r>
              <a:rPr lang="en-US" dirty="0">
                <a:solidFill>
                  <a:schemeClr val="bg1"/>
                </a:solidFill>
                <a:hlinkClick r:id="rId5"/>
              </a:rPr>
              <a:t>https://www.churchofjesuschrist.org/media/video/2023-08-0020-kimberly-finding-the-savior?lang=eng</a:t>
            </a:r>
            <a:endParaRPr lang="en-US" dirty="0">
              <a:solidFill>
                <a:schemeClr val="bg1"/>
              </a:solidFill>
            </a:endParaRPr>
          </a:p>
        </p:txBody>
      </p:sp>
    </p:spTree>
    <p:extLst>
      <p:ext uri="{BB962C8B-B14F-4D97-AF65-F5344CB8AC3E}">
        <p14:creationId xmlns:p14="http://schemas.microsoft.com/office/powerpoint/2010/main" val="29538196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7B8DEF7-3F7F-790E-1F92-AD8D2589253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FC324DE-2C8A-924B-C7E0-C148902CE37B}"/>
              </a:ext>
            </a:extLst>
          </p:cNvPr>
          <p:cNvSpPr txBox="1"/>
          <p:nvPr/>
        </p:nvSpPr>
        <p:spPr>
          <a:xfrm>
            <a:off x="337818" y="407117"/>
            <a:ext cx="11516364" cy="5509200"/>
          </a:xfrm>
          <a:prstGeom prst="rect">
            <a:avLst/>
          </a:prstGeom>
          <a:noFill/>
        </p:spPr>
        <p:txBody>
          <a:bodyPr wrap="square" rtlCol="0">
            <a:spAutoFit/>
          </a:bodyPr>
          <a:lstStyle/>
          <a:p>
            <a:pPr marL="285750" indent="-285750">
              <a:buFont typeface="Arial" panose="020B0604020202020204" pitchFamily="34" charset="0"/>
              <a:buChar char="•"/>
            </a:pPr>
            <a:r>
              <a:rPr lang="en-US" sz="4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Has the Lord’s mercy delivered you from a dark and dreary place?</a:t>
            </a:r>
          </a:p>
          <a:p>
            <a:pPr marL="285750" indent="-285750">
              <a:buFont typeface="Arial" panose="020B0604020202020204" pitchFamily="34" charset="0"/>
              <a:buChar char="•"/>
            </a:pPr>
            <a:endParaRPr lang="en-US" sz="44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4400" dirty="0">
                <a:solidFill>
                  <a:schemeClr val="bg1"/>
                </a:solidFill>
                <a:latin typeface="Calibri" panose="020F0502020204030204" pitchFamily="34" charset="0"/>
                <a:ea typeface="Calibri" panose="020F0502020204030204" pitchFamily="34" charset="0"/>
                <a:cs typeface="Calibri" panose="020F0502020204030204" pitchFamily="34" charset="0"/>
              </a:rPr>
              <a:t>Have you been blessed by your experience in a “dark and dreary waste”?</a:t>
            </a:r>
          </a:p>
          <a:p>
            <a:pPr marL="285750" indent="-285750">
              <a:buFont typeface="Arial" panose="020B0604020202020204" pitchFamily="34" charset="0"/>
              <a:buChar char="•"/>
            </a:pPr>
            <a:endParaRPr lang="en-US" sz="44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4400" dirty="0">
                <a:solidFill>
                  <a:schemeClr val="bg1"/>
                </a:solidFill>
                <a:latin typeface="Calibri" panose="020F0502020204030204" pitchFamily="34" charset="0"/>
                <a:ea typeface="Calibri" panose="020F0502020204030204" pitchFamily="34" charset="0"/>
                <a:cs typeface="Calibri" panose="020F0502020204030204" pitchFamily="34" charset="0"/>
              </a:rPr>
              <a:t>How have God’s “tender mercies” comforted you in dark times?</a:t>
            </a:r>
            <a:endParaRPr lang="en-US" sz="44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959185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779585C-30B1-6D51-0EA4-318ED6DF965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196DF39-A639-1566-900A-A66325CFFDAE}"/>
              </a:ext>
            </a:extLst>
          </p:cNvPr>
          <p:cNvSpPr txBox="1"/>
          <p:nvPr/>
        </p:nvSpPr>
        <p:spPr>
          <a:xfrm>
            <a:off x="1043125" y="705500"/>
            <a:ext cx="10276185" cy="4462760"/>
          </a:xfrm>
          <a:prstGeom prst="rect">
            <a:avLst/>
          </a:prstGeom>
          <a:noFill/>
        </p:spPr>
        <p:txBody>
          <a:bodyPr wrap="square" rtlCol="0">
            <a:spAutoFit/>
          </a:bodyPr>
          <a:lstStyle/>
          <a:p>
            <a:pPr marL="342900" indent="-342900">
              <a:buAutoNum type="arabicPlain" startAt="2"/>
            </a:pPr>
            <a:endParaRPr lang="en-US" sz="40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r>
              <a:rPr lang="en-US" sz="4000" i="1" dirty="0">
                <a:solidFill>
                  <a:schemeClr val="bg1"/>
                </a:solidFill>
                <a:latin typeface="Calibri" panose="020F0502020204030204" pitchFamily="34" charset="0"/>
                <a:ea typeface="Calibri" panose="020F0502020204030204" pitchFamily="34" charset="0"/>
                <a:cs typeface="Calibri" panose="020F0502020204030204" pitchFamily="34" charset="0"/>
              </a:rPr>
              <a:t>“And it came to pass that I beheld a tree, whose fruit was desirable to make one happy.    And it came to pass that I did go forth </a:t>
            </a:r>
            <a:r>
              <a:rPr lang="en-US" sz="4400" i="1" dirty="0">
                <a:solidFill>
                  <a:schemeClr val="bg1"/>
                </a:solidFill>
                <a:latin typeface="Calibri" panose="020F0502020204030204" pitchFamily="34" charset="0"/>
                <a:ea typeface="Calibri" panose="020F0502020204030204" pitchFamily="34" charset="0"/>
                <a:cs typeface="Calibri" panose="020F0502020204030204" pitchFamily="34" charset="0"/>
              </a:rPr>
              <a:t>and</a:t>
            </a:r>
            <a:r>
              <a:rPr lang="en-US" sz="4000" i="1" dirty="0">
                <a:solidFill>
                  <a:schemeClr val="bg1"/>
                </a:solidFill>
                <a:latin typeface="Calibri" panose="020F0502020204030204" pitchFamily="34" charset="0"/>
                <a:ea typeface="Calibri" panose="020F0502020204030204" pitchFamily="34" charset="0"/>
                <a:cs typeface="Calibri" panose="020F0502020204030204" pitchFamily="34" charset="0"/>
              </a:rPr>
              <a:t> partake of the fruit thereof; and I beheld that it was most sweet, above all that I ever before tasted.” </a:t>
            </a:r>
            <a:endParaRPr lang="en-US" sz="4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endParaRPr lang="en-US" sz="4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171513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eal A. Maxwell | Church History Biographical Database">
            <a:extLst>
              <a:ext uri="{FF2B5EF4-FFF2-40B4-BE49-F238E27FC236}">
                <a16:creationId xmlns:a16="http://schemas.microsoft.com/office/drawing/2014/main" id="{D198512A-4782-6F6C-9FDA-485D753D8E4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6888459" y="251037"/>
            <a:ext cx="4568404" cy="6079492"/>
          </a:xfrm>
          <a:prstGeom prst="rect">
            <a:avLst/>
          </a:prstGeom>
          <a:effectLst>
            <a:softEdge rad="127000"/>
          </a:effectLst>
        </p:spPr>
      </p:pic>
      <p:sp>
        <p:nvSpPr>
          <p:cNvPr id="4" name="TextBox 3">
            <a:extLst>
              <a:ext uri="{FF2B5EF4-FFF2-40B4-BE49-F238E27FC236}">
                <a16:creationId xmlns:a16="http://schemas.microsoft.com/office/drawing/2014/main" id="{85F28F2C-1D68-6F21-C4CA-C05E9AB01015}"/>
              </a:ext>
            </a:extLst>
          </p:cNvPr>
          <p:cNvSpPr txBox="1"/>
          <p:nvPr/>
        </p:nvSpPr>
        <p:spPr>
          <a:xfrm>
            <a:off x="735137" y="856651"/>
            <a:ext cx="6246796" cy="4832092"/>
          </a:xfrm>
          <a:prstGeom prst="rect">
            <a:avLst/>
          </a:prstGeom>
          <a:noFill/>
        </p:spPr>
        <p:txBody>
          <a:bodyPr wrap="square" rtlCol="0">
            <a:spAutoFit/>
          </a:bodyPr>
          <a:lstStyle/>
          <a:p>
            <a:endParaRPr lang="en-US" sz="4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sz="4400" dirty="0">
                <a:solidFill>
                  <a:schemeClr val="bg1"/>
                </a:solidFill>
                <a:latin typeface="Calibri" panose="020F0502020204030204" pitchFamily="34" charset="0"/>
                <a:ea typeface="Calibri" panose="020F0502020204030204" pitchFamily="34" charset="0"/>
                <a:cs typeface="Calibri" panose="020F0502020204030204" pitchFamily="34" charset="0"/>
              </a:rPr>
              <a:t>  “The Tree of Life: </a:t>
            </a:r>
          </a:p>
          <a:p>
            <a:r>
              <a:rPr lang="en-US" sz="4400" dirty="0">
                <a:solidFill>
                  <a:schemeClr val="bg1"/>
                </a:solidFill>
                <a:latin typeface="Calibri" panose="020F0502020204030204" pitchFamily="34" charset="0"/>
                <a:ea typeface="Calibri" panose="020F0502020204030204" pitchFamily="34" charset="0"/>
                <a:cs typeface="Calibri" panose="020F0502020204030204" pitchFamily="34" charset="0"/>
              </a:rPr>
              <a:t>	the Love of God”</a:t>
            </a:r>
          </a:p>
          <a:p>
            <a:endParaRPr lang="en-US" sz="4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sz="4400" dirty="0">
                <a:solidFill>
                  <a:schemeClr val="bg1"/>
                </a:solidFill>
                <a:latin typeface="Calibri" panose="020F0502020204030204" pitchFamily="34" charset="0"/>
                <a:ea typeface="Calibri" panose="020F0502020204030204" pitchFamily="34" charset="0"/>
                <a:cs typeface="Calibri" panose="020F0502020204030204" pitchFamily="34" charset="0"/>
              </a:rPr>
              <a:t>Elder Neal A. Maxwell</a:t>
            </a:r>
          </a:p>
          <a:p>
            <a:r>
              <a:rPr lang="en-US" sz="4400" dirty="0">
                <a:solidFill>
                  <a:schemeClr val="bg1"/>
                </a:solidFill>
                <a:latin typeface="Calibri" panose="020F0502020204030204" pitchFamily="34" charset="0"/>
                <a:ea typeface="Calibri" panose="020F0502020204030204" pitchFamily="34" charset="0"/>
                <a:cs typeface="Calibri" panose="020F0502020204030204" pitchFamily="34" charset="0"/>
              </a:rPr>
              <a:t>October 1999</a:t>
            </a:r>
          </a:p>
          <a:p>
            <a:endParaRPr lang="en-US" sz="44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742528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1A7387-E609-BCE4-A0DF-B2146D1E8BAD}"/>
              </a:ext>
            </a:extLst>
          </p:cNvPr>
          <p:cNvSpPr txBox="1"/>
          <p:nvPr/>
        </p:nvSpPr>
        <p:spPr>
          <a:xfrm>
            <a:off x="86625" y="86630"/>
            <a:ext cx="6246796" cy="369332"/>
          </a:xfrm>
          <a:prstGeom prst="rect">
            <a:avLst/>
          </a:prstGeom>
          <a:noFill/>
        </p:spPr>
        <p:txBody>
          <a:bodyPr wrap="square" rtlCol="0">
            <a:spAutoFit/>
          </a:bodyPr>
          <a:lstStyle/>
          <a:p>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Elder Neal A. Maxwell  “The Tree of Life: the Love of God”</a:t>
            </a:r>
          </a:p>
        </p:txBody>
      </p:sp>
      <p:sp>
        <p:nvSpPr>
          <p:cNvPr id="7" name="TextBox 6">
            <a:extLst>
              <a:ext uri="{FF2B5EF4-FFF2-40B4-BE49-F238E27FC236}">
                <a16:creationId xmlns:a16="http://schemas.microsoft.com/office/drawing/2014/main" id="{929661BC-B91E-E47F-3559-15907A340FED}"/>
              </a:ext>
            </a:extLst>
          </p:cNvPr>
          <p:cNvSpPr txBox="1"/>
          <p:nvPr/>
        </p:nvSpPr>
        <p:spPr>
          <a:xfrm>
            <a:off x="3047238" y="2967335"/>
            <a:ext cx="6094476" cy="923330"/>
          </a:xfrm>
          <a:prstGeom prst="rect">
            <a:avLst/>
          </a:prstGeom>
          <a:noFill/>
        </p:spPr>
        <p:txBody>
          <a:bodyPr wrap="square">
            <a:spAutoFit/>
          </a:bodyPr>
          <a:lstStyle/>
          <a:p>
            <a:r>
              <a:rPr lang="en-US" dirty="0">
                <a:solidFill>
                  <a:schemeClr val="bg1"/>
                </a:solidFill>
                <a:hlinkClick r:id="rId2"/>
              </a:rPr>
              <a:t>https://www.churchofjesuschrist.org/study/video/book-of-mormon-visual-resources/2012-08-1100-the-tree-of-life-as-a-symbol-of-jesus-christ-and-his-atonement?lang=eng</a:t>
            </a:r>
            <a:endParaRPr lang="en-US" dirty="0">
              <a:solidFill>
                <a:schemeClr val="bg1"/>
              </a:solidFill>
            </a:endParaRPr>
          </a:p>
        </p:txBody>
      </p:sp>
    </p:spTree>
    <p:extLst>
      <p:ext uri="{BB962C8B-B14F-4D97-AF65-F5344CB8AC3E}">
        <p14:creationId xmlns:p14="http://schemas.microsoft.com/office/powerpoint/2010/main" val="21497335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DE2E6E0-4A91-45C7-7700-3C177124D63A}"/>
              </a:ext>
            </a:extLst>
          </p:cNvPr>
          <p:cNvSpPr txBox="1"/>
          <p:nvPr/>
        </p:nvSpPr>
        <p:spPr>
          <a:xfrm>
            <a:off x="3143670" y="1835592"/>
            <a:ext cx="8079387" cy="2800767"/>
          </a:xfrm>
          <a:prstGeom prst="rect">
            <a:avLst/>
          </a:prstGeom>
          <a:noFill/>
        </p:spPr>
        <p:txBody>
          <a:bodyPr wrap="square" rtlCol="0">
            <a:spAutoFit/>
          </a:bodyPr>
          <a:lstStyle/>
          <a:p>
            <a:r>
              <a:rPr lang="en-US" sz="4400" dirty="0">
                <a:solidFill>
                  <a:schemeClr val="bg1"/>
                </a:solidFill>
                <a:latin typeface="Calibri" panose="020F0502020204030204" pitchFamily="34" charset="0"/>
                <a:ea typeface="Calibri" panose="020F0502020204030204" pitchFamily="34" charset="0"/>
                <a:cs typeface="Calibri" panose="020F0502020204030204" pitchFamily="34" charset="0"/>
              </a:rPr>
              <a:t>“To partake of the love of God is to partake of Jesus’s atonement and the emancipation and joys which  it can bring.”</a:t>
            </a:r>
          </a:p>
        </p:txBody>
      </p:sp>
      <p:pic>
        <p:nvPicPr>
          <p:cNvPr id="4" name="Picture 3" descr="Holding fast to the iron rod amidst challenges">
            <a:extLst>
              <a:ext uri="{FF2B5EF4-FFF2-40B4-BE49-F238E27FC236}">
                <a16:creationId xmlns:a16="http://schemas.microsoft.com/office/drawing/2014/main" id="{12CC0800-5688-CC9D-AB48-C85EDA354EA6}"/>
              </a:ext>
            </a:extLst>
          </p:cNvPr>
          <p:cNvPicPr>
            <a:picLocks noChangeAspect="1"/>
          </p:cNvPicPr>
          <p:nvPr/>
        </p:nvPicPr>
        <p:blipFill>
          <a:blip r:embed="rId2"/>
          <a:srcRect/>
          <a:stretch>
            <a:fillRect/>
          </a:stretch>
        </p:blipFill>
        <p:spPr>
          <a:xfrm>
            <a:off x="416049" y="882691"/>
            <a:ext cx="2877207" cy="2877207"/>
          </a:xfrm>
          <a:prstGeom prst="rect">
            <a:avLst/>
          </a:prstGeom>
        </p:spPr>
      </p:pic>
    </p:spTree>
    <p:extLst>
      <p:ext uri="{BB962C8B-B14F-4D97-AF65-F5344CB8AC3E}">
        <p14:creationId xmlns:p14="http://schemas.microsoft.com/office/powerpoint/2010/main" val="2235495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0D00C15-02EA-1413-F9AB-5CB908D1F13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79AB5B5-28FA-D9AA-82B5-C85F4C3BA16F}"/>
              </a:ext>
            </a:extLst>
          </p:cNvPr>
          <p:cNvSpPr txBox="1"/>
          <p:nvPr/>
        </p:nvSpPr>
        <p:spPr>
          <a:xfrm>
            <a:off x="3037793" y="1989596"/>
            <a:ext cx="8050512" cy="2123658"/>
          </a:xfrm>
          <a:prstGeom prst="rect">
            <a:avLst/>
          </a:prstGeom>
          <a:noFill/>
        </p:spPr>
        <p:txBody>
          <a:bodyPr wrap="square" rtlCol="0">
            <a:spAutoFit/>
          </a:bodyPr>
          <a:lstStyle/>
          <a:p>
            <a:endParaRPr lang="en-US" sz="4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sz="4400" dirty="0">
                <a:solidFill>
                  <a:schemeClr val="bg1"/>
                </a:solidFill>
                <a:latin typeface="Calibri" panose="020F0502020204030204" pitchFamily="34" charset="0"/>
                <a:ea typeface="Calibri" panose="020F0502020204030204" pitchFamily="34" charset="0"/>
                <a:cs typeface="Calibri" panose="020F0502020204030204" pitchFamily="34" charset="0"/>
              </a:rPr>
              <a:t>How have you experienced tasting the fruit, the love of God? </a:t>
            </a:r>
          </a:p>
        </p:txBody>
      </p:sp>
      <p:pic>
        <p:nvPicPr>
          <p:cNvPr id="4" name="Picture 3" descr="Holding fast to the iron rod amidst challenges">
            <a:extLst>
              <a:ext uri="{FF2B5EF4-FFF2-40B4-BE49-F238E27FC236}">
                <a16:creationId xmlns:a16="http://schemas.microsoft.com/office/drawing/2014/main" id="{2DDA7CA9-6CCA-0CAE-3FCF-0B4519501DB4}"/>
              </a:ext>
            </a:extLst>
          </p:cNvPr>
          <p:cNvPicPr>
            <a:picLocks noChangeAspect="1"/>
          </p:cNvPicPr>
          <p:nvPr/>
        </p:nvPicPr>
        <p:blipFill>
          <a:blip r:embed="rId2"/>
          <a:srcRect/>
          <a:stretch>
            <a:fillRect/>
          </a:stretch>
        </p:blipFill>
        <p:spPr>
          <a:xfrm>
            <a:off x="416049" y="882691"/>
            <a:ext cx="2877207" cy="2877207"/>
          </a:xfrm>
          <a:prstGeom prst="rect">
            <a:avLst/>
          </a:prstGeom>
        </p:spPr>
      </p:pic>
    </p:spTree>
    <p:extLst>
      <p:ext uri="{BB962C8B-B14F-4D97-AF65-F5344CB8AC3E}">
        <p14:creationId xmlns:p14="http://schemas.microsoft.com/office/powerpoint/2010/main" val="18733522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943B2D2-7FAB-8CD9-F300-2BAEC0C41E0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A7B4833-137C-EB56-67CC-386CD7D2DADC}"/>
              </a:ext>
            </a:extLst>
          </p:cNvPr>
          <p:cNvSpPr txBox="1"/>
          <p:nvPr/>
        </p:nvSpPr>
        <p:spPr>
          <a:xfrm>
            <a:off x="587530" y="551495"/>
            <a:ext cx="11126416" cy="5509200"/>
          </a:xfrm>
          <a:prstGeom prst="rect">
            <a:avLst/>
          </a:prstGeom>
          <a:noFill/>
        </p:spPr>
        <p:txBody>
          <a:bodyPr wrap="square" rtlCol="0">
            <a:spAutoFit/>
          </a:bodyPr>
          <a:lstStyle/>
          <a:p>
            <a:r>
              <a:rPr lang="en-US" sz="4400" i="1" dirty="0">
                <a:solidFill>
                  <a:schemeClr val="bg1"/>
                </a:solidFill>
                <a:latin typeface="Calibri" panose="020F0502020204030204" pitchFamily="34" charset="0"/>
                <a:ea typeface="Calibri" panose="020F0502020204030204" pitchFamily="34" charset="0"/>
                <a:cs typeface="Calibri" panose="020F0502020204030204" pitchFamily="34" charset="0"/>
              </a:rPr>
              <a:t>“...wherefore, I began to be desirous that my family should partake of it also; for I knew that it was desirable above all other fruit</a:t>
            </a:r>
            <a:r>
              <a:rPr lang="en-US" sz="4400" dirty="0">
                <a:solidFill>
                  <a:schemeClr val="bg1"/>
                </a:solidFill>
                <a:latin typeface="Calibri" panose="020F0502020204030204" pitchFamily="34" charset="0"/>
                <a:ea typeface="Calibri" panose="020F0502020204030204" pitchFamily="34" charset="0"/>
                <a:cs typeface="Calibri" panose="020F0502020204030204" pitchFamily="34" charset="0"/>
              </a:rPr>
              <a:t>.” (12)</a:t>
            </a:r>
          </a:p>
          <a:p>
            <a:endParaRPr lang="en-US" sz="4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4400" dirty="0">
                <a:solidFill>
                  <a:schemeClr val="bg1"/>
                </a:solidFill>
                <a:latin typeface="Calibri" panose="020F0502020204030204" pitchFamily="34" charset="0"/>
                <a:ea typeface="Calibri" panose="020F0502020204030204" pitchFamily="34" charset="0"/>
                <a:cs typeface="Calibri" panose="020F0502020204030204" pitchFamily="34" charset="0"/>
              </a:rPr>
              <a:t>What advice would you give young parents about how best to invite their children to “partake of the fruit”?</a:t>
            </a:r>
          </a:p>
          <a:p>
            <a:pPr marL="285750" indent="-285750">
              <a:buFont typeface="Arial" panose="020B0604020202020204" pitchFamily="34" charset="0"/>
              <a:buChar char="•"/>
            </a:pPr>
            <a:endParaRPr lang="en-US" sz="44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790411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3A9540A-0122-0E79-7B1E-2F158F1EFB0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8AFF4BF-E06E-3BA9-65B2-151A3A587441}"/>
              </a:ext>
            </a:extLst>
          </p:cNvPr>
          <p:cNvSpPr txBox="1"/>
          <p:nvPr/>
        </p:nvSpPr>
        <p:spPr>
          <a:xfrm>
            <a:off x="744743" y="358989"/>
            <a:ext cx="10641944" cy="5016758"/>
          </a:xfrm>
          <a:prstGeom prst="rect">
            <a:avLst/>
          </a:prstGeom>
          <a:noFill/>
        </p:spPr>
        <p:txBody>
          <a:bodyPr wrap="square" rtlCol="0">
            <a:spAutoFit/>
          </a:bodyPr>
          <a:lstStyle/>
          <a:p>
            <a:pPr marL="285750" indent="-285750">
              <a:buFont typeface="Arial" panose="020B0604020202020204" pitchFamily="34" charset="0"/>
              <a:buChar char="•"/>
            </a:pPr>
            <a:endParaRPr lang="en-US" sz="4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sz="4000"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en-US" sz="4000" i="1" dirty="0">
                <a:solidFill>
                  <a:schemeClr val="bg1"/>
                </a:solidFill>
                <a:latin typeface="Calibri" panose="020F0502020204030204" pitchFamily="34" charset="0"/>
                <a:ea typeface="Calibri" panose="020F0502020204030204" pitchFamily="34" charset="0"/>
                <a:cs typeface="Calibri" panose="020F0502020204030204" pitchFamily="34" charset="0"/>
              </a:rPr>
              <a:t>And it came to pass that I was desirous that Laman and Lemuel should come and partake of the fruit also...but they would not come unto me and partake of the fruit.”</a:t>
            </a:r>
          </a:p>
          <a:p>
            <a:endParaRPr lang="en-US" sz="4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4000" dirty="0">
                <a:solidFill>
                  <a:schemeClr val="bg1"/>
                </a:solidFill>
                <a:latin typeface="Calibri" panose="020F0502020204030204" pitchFamily="34" charset="0"/>
                <a:ea typeface="Calibri" panose="020F0502020204030204" pitchFamily="34" charset="0"/>
                <a:cs typeface="Calibri" panose="020F0502020204030204" pitchFamily="34" charset="0"/>
              </a:rPr>
              <a:t>How have you dealt with the heartache when a loved one rejected “the Love of God”?</a:t>
            </a:r>
          </a:p>
        </p:txBody>
      </p:sp>
    </p:spTree>
    <p:extLst>
      <p:ext uri="{BB962C8B-B14F-4D97-AF65-F5344CB8AC3E}">
        <p14:creationId xmlns:p14="http://schemas.microsoft.com/office/powerpoint/2010/main" val="2912164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82650B7-29E1-DD66-1531-B99BFA470C7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D7E6569-961B-B817-40EA-EA28178F9C1A}"/>
              </a:ext>
            </a:extLst>
          </p:cNvPr>
          <p:cNvSpPr txBox="1"/>
          <p:nvPr/>
        </p:nvSpPr>
        <p:spPr>
          <a:xfrm>
            <a:off x="522971" y="288755"/>
            <a:ext cx="11441231" cy="5509200"/>
          </a:xfrm>
          <a:prstGeom prst="rect">
            <a:avLst/>
          </a:prstGeom>
          <a:noFill/>
        </p:spPr>
        <p:txBody>
          <a:bodyPr wrap="square">
            <a:spAutoFit/>
          </a:bodyPr>
          <a:lstStyle/>
          <a:p>
            <a:r>
              <a:rPr lang="en-US" sz="4400" dirty="0">
                <a:solidFill>
                  <a:schemeClr val="bg1"/>
                </a:solidFill>
                <a:latin typeface="Calibri" panose="020F0502020204030204" pitchFamily="34" charset="0"/>
                <a:ea typeface="Calibri" panose="020F0502020204030204" pitchFamily="34" charset="0"/>
                <a:cs typeface="Calibri" panose="020F0502020204030204" pitchFamily="34" charset="0"/>
              </a:rPr>
              <a:t>Time for a rest song			“The Iron Rod”</a:t>
            </a:r>
          </a:p>
          <a:p>
            <a:pPr marL="285750" indent="-285750">
              <a:buFont typeface="Arial" panose="020B0604020202020204" pitchFamily="34" charset="0"/>
              <a:buChar char="•"/>
            </a:pPr>
            <a:endParaRPr lang="en-US" sz="4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4400" dirty="0">
                <a:solidFill>
                  <a:schemeClr val="bg1"/>
                </a:solidFill>
                <a:latin typeface="Calibri" panose="020F0502020204030204" pitchFamily="34" charset="0"/>
                <a:ea typeface="Calibri" panose="020F0502020204030204" pitchFamily="34" charset="0"/>
                <a:cs typeface="Calibri" panose="020F0502020204030204" pitchFamily="34" charset="0"/>
              </a:rPr>
              <a:t>Please join together to sing “The Iron Rod”. </a:t>
            </a:r>
          </a:p>
          <a:p>
            <a:pPr marL="285750" indent="-285750">
              <a:buFont typeface="Arial" panose="020B0604020202020204" pitchFamily="34" charset="0"/>
              <a:buChar char="•"/>
            </a:pPr>
            <a:r>
              <a:rPr lang="en-US" sz="4400" dirty="0">
                <a:solidFill>
                  <a:schemeClr val="bg1"/>
                </a:solidFill>
                <a:latin typeface="Calibri" panose="020F0502020204030204" pitchFamily="34" charset="0"/>
                <a:ea typeface="Calibri" panose="020F0502020204030204" pitchFamily="34" charset="0"/>
                <a:cs typeface="Calibri" panose="020F0502020204030204" pitchFamily="34" charset="0"/>
              </a:rPr>
              <a:t>The lyrics are on the screen.</a:t>
            </a:r>
          </a:p>
          <a:p>
            <a:pPr marL="285750" indent="-285750">
              <a:buFont typeface="Arial" panose="020B0604020202020204" pitchFamily="34" charset="0"/>
              <a:buChar char="•"/>
            </a:pPr>
            <a:r>
              <a:rPr lang="en-US" sz="4400" dirty="0">
                <a:solidFill>
                  <a:schemeClr val="bg1"/>
                </a:solidFill>
                <a:latin typeface="Calibri" panose="020F0502020204030204" pitchFamily="34" charset="0"/>
                <a:ea typeface="Calibri" panose="020F0502020204030204" pitchFamily="34" charset="0"/>
                <a:cs typeface="Calibri" panose="020F0502020204030204" pitchFamily="34" charset="0"/>
              </a:rPr>
              <a:t>We will sing the four verses without the chorus.</a:t>
            </a:r>
          </a:p>
          <a:p>
            <a:pPr marL="285750" indent="-285750">
              <a:buFont typeface="Arial" panose="020B0604020202020204" pitchFamily="34" charset="0"/>
              <a:buChar char="•"/>
            </a:pPr>
            <a:r>
              <a:rPr lang="en-US" sz="4400" dirty="0">
                <a:solidFill>
                  <a:schemeClr val="bg1"/>
                </a:solidFill>
                <a:latin typeface="Calibri" panose="020F0502020204030204" pitchFamily="34" charset="0"/>
                <a:ea typeface="Calibri" panose="020F0502020204030204" pitchFamily="34" charset="0"/>
                <a:cs typeface="Calibri" panose="020F0502020204030204" pitchFamily="34" charset="0"/>
              </a:rPr>
              <a:t>We sing the chorus after the fourth verse.</a:t>
            </a:r>
          </a:p>
          <a:p>
            <a:endParaRPr lang="en-US" sz="4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44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7" name="Graphic 6" descr="Smiling with hearts face outline with solid fill">
            <a:extLst>
              <a:ext uri="{FF2B5EF4-FFF2-40B4-BE49-F238E27FC236}">
                <a16:creationId xmlns:a16="http://schemas.microsoft.com/office/drawing/2014/main" id="{ED711AD3-FE98-6107-A35B-5B8ABA31C02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545753" y="209680"/>
            <a:ext cx="914400" cy="914400"/>
          </a:xfrm>
          <a:prstGeom prst="rect">
            <a:avLst/>
          </a:prstGeom>
        </p:spPr>
      </p:pic>
      <p:pic>
        <p:nvPicPr>
          <p:cNvPr id="3" name="Picture 2" descr="Iron Rod Girls Camp, Activity Days, Young Women Craft">
            <a:extLst>
              <a:ext uri="{FF2B5EF4-FFF2-40B4-BE49-F238E27FC236}">
                <a16:creationId xmlns:a16="http://schemas.microsoft.com/office/drawing/2014/main" id="{288A997F-35F5-35E7-6D61-763847E23421}"/>
              </a:ext>
            </a:extLst>
          </p:cNvPr>
          <p:cNvPicPr>
            <a:picLocks noChangeAspect="1"/>
          </p:cNvPicPr>
          <p:nvPr/>
        </p:nvPicPr>
        <p:blipFill>
          <a:blip r:embed="rId4"/>
          <a:srcRect t="16276" b="30809"/>
          <a:stretch>
            <a:fillRect/>
          </a:stretch>
        </p:blipFill>
        <p:spPr>
          <a:xfrm>
            <a:off x="2425568" y="5065400"/>
            <a:ext cx="6612555" cy="1463040"/>
          </a:xfrm>
          <a:prstGeom prst="ellipse">
            <a:avLst/>
          </a:prstGeom>
          <a:ln>
            <a:noFill/>
          </a:ln>
          <a:effectLst>
            <a:softEdge rad="112500"/>
          </a:effectLst>
        </p:spPr>
      </p:pic>
    </p:spTree>
    <p:extLst>
      <p:ext uri="{BB962C8B-B14F-4D97-AF65-F5344CB8AC3E}">
        <p14:creationId xmlns:p14="http://schemas.microsoft.com/office/powerpoint/2010/main" val="30961270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0B126-FCF9-2983-4591-1029AAA2FCC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A7DECE1-0D6D-B8D2-9627-98D788D60513}"/>
              </a:ext>
            </a:extLst>
          </p:cNvPr>
          <p:cNvPicPr>
            <a:picLocks noChangeAspect="1"/>
          </p:cNvPicPr>
          <p:nvPr/>
        </p:nvPicPr>
        <p:blipFill>
          <a:blip r:embed="rId2"/>
          <a:stretch>
            <a:fillRect/>
          </a:stretch>
        </p:blipFill>
        <p:spPr>
          <a:xfrm>
            <a:off x="-252610" y="0"/>
            <a:ext cx="12697219" cy="7134328"/>
          </a:xfrm>
          <a:prstGeom prst="rect">
            <a:avLst/>
          </a:prstGeom>
        </p:spPr>
      </p:pic>
      <p:sp>
        <p:nvSpPr>
          <p:cNvPr id="5" name="TextBox 4">
            <a:extLst>
              <a:ext uri="{FF2B5EF4-FFF2-40B4-BE49-F238E27FC236}">
                <a16:creationId xmlns:a16="http://schemas.microsoft.com/office/drawing/2014/main" id="{305FA332-C11E-1A96-6E58-1B6DB13A44CF}"/>
              </a:ext>
            </a:extLst>
          </p:cNvPr>
          <p:cNvSpPr txBox="1"/>
          <p:nvPr/>
        </p:nvSpPr>
        <p:spPr>
          <a:xfrm>
            <a:off x="2106730" y="412687"/>
            <a:ext cx="8508733" cy="4832092"/>
          </a:xfrm>
          <a:prstGeom prst="rect">
            <a:avLst/>
          </a:prstGeom>
          <a:noFill/>
        </p:spPr>
        <p:txBody>
          <a:bodyPr wrap="square" rtlCol="0">
            <a:spAutoFit/>
          </a:bodyPr>
          <a:lstStyle/>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		The Iron Rod</a:t>
            </a:r>
          </a:p>
          <a:p>
            <a:endPar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To Nephi, seer of olden time, </a:t>
            </a:r>
          </a:p>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A vision came from God</a:t>
            </a:r>
          </a:p>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Wherein the holy word sublime</a:t>
            </a:r>
          </a:p>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Was shown an iron rod.</a:t>
            </a:r>
          </a:p>
          <a:p>
            <a:pPr marL="742950" lvl="1" indent="-285750">
              <a:buFont typeface="Arial" panose="020B0604020202020204" pitchFamily="34" charset="0"/>
              <a:buChar char="•"/>
            </a:pPr>
            <a:endPar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descr="Iron Rod Girls Camp, Activity Days, Young Women Craft">
            <a:extLst>
              <a:ext uri="{FF2B5EF4-FFF2-40B4-BE49-F238E27FC236}">
                <a16:creationId xmlns:a16="http://schemas.microsoft.com/office/drawing/2014/main" id="{30B0EDD7-DF75-5BCD-E3F3-A09D959A814B}"/>
              </a:ext>
            </a:extLst>
          </p:cNvPr>
          <p:cNvPicPr>
            <a:picLocks noChangeAspect="1"/>
          </p:cNvPicPr>
          <p:nvPr/>
        </p:nvPicPr>
        <p:blipFill>
          <a:blip r:embed="rId3"/>
          <a:srcRect t="16276" b="30809"/>
          <a:stretch>
            <a:fillRect/>
          </a:stretch>
        </p:blipFill>
        <p:spPr>
          <a:xfrm>
            <a:off x="2425568" y="5065400"/>
            <a:ext cx="6612555" cy="1463040"/>
          </a:xfrm>
          <a:prstGeom prst="ellipse">
            <a:avLst/>
          </a:prstGeom>
          <a:ln>
            <a:noFill/>
          </a:ln>
          <a:effectLst>
            <a:softEdge rad="112500"/>
          </a:effectLst>
        </p:spPr>
      </p:pic>
    </p:spTree>
    <p:extLst>
      <p:ext uri="{BB962C8B-B14F-4D97-AF65-F5344CB8AC3E}">
        <p14:creationId xmlns:p14="http://schemas.microsoft.com/office/powerpoint/2010/main" val="5314187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10CB5-53BD-3FAF-9E0A-3D2C44873D9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07AEFC4-20E0-535A-39DF-15F97AA7D76B}"/>
              </a:ext>
            </a:extLst>
          </p:cNvPr>
          <p:cNvPicPr>
            <a:picLocks noChangeAspect="1"/>
          </p:cNvPicPr>
          <p:nvPr/>
        </p:nvPicPr>
        <p:blipFill>
          <a:blip r:embed="rId2"/>
          <a:stretch>
            <a:fillRect/>
          </a:stretch>
        </p:blipFill>
        <p:spPr>
          <a:xfrm>
            <a:off x="-252610" y="0"/>
            <a:ext cx="12697219" cy="7134328"/>
          </a:xfrm>
          <a:prstGeom prst="rect">
            <a:avLst/>
          </a:prstGeom>
        </p:spPr>
      </p:pic>
      <p:sp>
        <p:nvSpPr>
          <p:cNvPr id="5" name="TextBox 4">
            <a:extLst>
              <a:ext uri="{FF2B5EF4-FFF2-40B4-BE49-F238E27FC236}">
                <a16:creationId xmlns:a16="http://schemas.microsoft.com/office/drawing/2014/main" id="{2FF9902C-B753-9EA6-99AC-6A2DD57D27EF}"/>
              </a:ext>
            </a:extLst>
          </p:cNvPr>
          <p:cNvSpPr txBox="1"/>
          <p:nvPr/>
        </p:nvSpPr>
        <p:spPr>
          <a:xfrm>
            <a:off x="1924725" y="1351508"/>
            <a:ext cx="9086248" cy="4154984"/>
          </a:xfrm>
          <a:prstGeom prst="rect">
            <a:avLst/>
          </a:prstGeom>
          <a:noFill/>
        </p:spPr>
        <p:txBody>
          <a:bodyPr wrap="square" rtlCol="0">
            <a:spAutoFit/>
          </a:bodyPr>
          <a:lstStyle/>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			</a:t>
            </a:r>
          </a:p>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While on our journey here below,</a:t>
            </a:r>
          </a:p>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Beneath temptation’s </a:t>
            </a:r>
            <a:r>
              <a:rPr lang="en-US" sz="4400" dirty="0" err="1">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pow’r</a:t>
            </a:r>
            <a:endPar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Through mists of darkness we must go,</a:t>
            </a:r>
          </a:p>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In peril </a:t>
            </a:r>
            <a:r>
              <a:rPr lang="en-US" sz="4400" dirty="0" err="1">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ev’ry</a:t>
            </a:r>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 hour.</a:t>
            </a:r>
          </a:p>
          <a:p>
            <a:pPr marL="742950" lvl="1" indent="-285750">
              <a:buFont typeface="Arial" panose="020B0604020202020204" pitchFamily="34" charset="0"/>
              <a:buChar char="•"/>
            </a:pPr>
            <a:endPar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descr="Iron Rod Girls Camp, Activity Days, Young Women Craft">
            <a:extLst>
              <a:ext uri="{FF2B5EF4-FFF2-40B4-BE49-F238E27FC236}">
                <a16:creationId xmlns:a16="http://schemas.microsoft.com/office/drawing/2014/main" id="{F7B4ABD1-20DE-0C05-53F9-A40ED083877D}"/>
              </a:ext>
            </a:extLst>
          </p:cNvPr>
          <p:cNvPicPr>
            <a:picLocks noChangeAspect="1"/>
          </p:cNvPicPr>
          <p:nvPr/>
        </p:nvPicPr>
        <p:blipFill>
          <a:blip r:embed="rId3"/>
          <a:srcRect t="16276" b="30809"/>
          <a:stretch>
            <a:fillRect/>
          </a:stretch>
        </p:blipFill>
        <p:spPr>
          <a:xfrm>
            <a:off x="2467131" y="237413"/>
            <a:ext cx="6612555" cy="1463040"/>
          </a:xfrm>
          <a:prstGeom prst="ellipse">
            <a:avLst/>
          </a:prstGeom>
          <a:ln>
            <a:noFill/>
          </a:ln>
          <a:effectLst>
            <a:softEdge rad="112500"/>
          </a:effectLst>
        </p:spPr>
      </p:pic>
    </p:spTree>
    <p:extLst>
      <p:ext uri="{BB962C8B-B14F-4D97-AF65-F5344CB8AC3E}">
        <p14:creationId xmlns:p14="http://schemas.microsoft.com/office/powerpoint/2010/main" val="28046920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0A563-8B1A-D247-9692-6AE3423582B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006C56D-42BE-914F-EBED-1C2744CD3D50}"/>
              </a:ext>
            </a:extLst>
          </p:cNvPr>
          <p:cNvPicPr>
            <a:picLocks noChangeAspect="1"/>
          </p:cNvPicPr>
          <p:nvPr/>
        </p:nvPicPr>
        <p:blipFill>
          <a:blip r:embed="rId2"/>
          <a:stretch>
            <a:fillRect/>
          </a:stretch>
        </p:blipFill>
        <p:spPr>
          <a:xfrm>
            <a:off x="-252610" y="0"/>
            <a:ext cx="12697219" cy="7134328"/>
          </a:xfrm>
          <a:prstGeom prst="rect">
            <a:avLst/>
          </a:prstGeom>
        </p:spPr>
      </p:pic>
      <p:sp>
        <p:nvSpPr>
          <p:cNvPr id="5" name="TextBox 4">
            <a:extLst>
              <a:ext uri="{FF2B5EF4-FFF2-40B4-BE49-F238E27FC236}">
                <a16:creationId xmlns:a16="http://schemas.microsoft.com/office/drawing/2014/main" id="{943FC9F5-4576-2E17-1025-31E4B5C4ECEA}"/>
              </a:ext>
            </a:extLst>
          </p:cNvPr>
          <p:cNvSpPr txBox="1"/>
          <p:nvPr/>
        </p:nvSpPr>
        <p:spPr>
          <a:xfrm>
            <a:off x="2142934" y="1761098"/>
            <a:ext cx="9086248" cy="4154984"/>
          </a:xfrm>
          <a:prstGeom prst="rect">
            <a:avLst/>
          </a:prstGeom>
          <a:noFill/>
        </p:spPr>
        <p:txBody>
          <a:bodyPr wrap="square" rtlCol="0">
            <a:spAutoFit/>
          </a:bodyPr>
          <a:lstStyle/>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			</a:t>
            </a:r>
          </a:p>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And when temptation’s </a:t>
            </a:r>
            <a:r>
              <a:rPr lang="en-US" sz="4400" dirty="0" err="1">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pow’r</a:t>
            </a:r>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 is nigh,</a:t>
            </a:r>
          </a:p>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Our pathway clouded o’er,</a:t>
            </a:r>
          </a:p>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Upon the rod we can rely, </a:t>
            </a:r>
          </a:p>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And heaven’s aid implore. </a:t>
            </a:r>
          </a:p>
          <a:p>
            <a:pPr marL="742950" lvl="1" indent="-285750">
              <a:buFont typeface="Arial" panose="020B0604020202020204" pitchFamily="34" charset="0"/>
              <a:buChar char="•"/>
            </a:pPr>
            <a:endPar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8" name="Picture 7" descr="Iron Rod Girls Camp, Activity Days, Young Women Craft">
            <a:extLst>
              <a:ext uri="{FF2B5EF4-FFF2-40B4-BE49-F238E27FC236}">
                <a16:creationId xmlns:a16="http://schemas.microsoft.com/office/drawing/2014/main" id="{79F78C87-1AC2-2137-DFF6-5C2BF5FAAB97}"/>
              </a:ext>
            </a:extLst>
          </p:cNvPr>
          <p:cNvPicPr>
            <a:picLocks noChangeAspect="1"/>
          </p:cNvPicPr>
          <p:nvPr/>
        </p:nvPicPr>
        <p:blipFill>
          <a:blip r:embed="rId3"/>
          <a:srcRect t="16276" b="30809"/>
          <a:stretch>
            <a:fillRect/>
          </a:stretch>
        </p:blipFill>
        <p:spPr>
          <a:xfrm>
            <a:off x="2467131" y="237413"/>
            <a:ext cx="6612555" cy="1463040"/>
          </a:xfrm>
          <a:prstGeom prst="ellipse">
            <a:avLst/>
          </a:prstGeom>
          <a:ln>
            <a:noFill/>
          </a:ln>
          <a:effectLst>
            <a:softEdge rad="112500"/>
          </a:effectLst>
        </p:spPr>
      </p:pic>
    </p:spTree>
    <p:extLst>
      <p:ext uri="{BB962C8B-B14F-4D97-AF65-F5344CB8AC3E}">
        <p14:creationId xmlns:p14="http://schemas.microsoft.com/office/powerpoint/2010/main" val="28259192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1B530-2A7F-52F4-2002-2BA7CB48A53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0DA656C-F48D-F396-B626-CAF223A04A89}"/>
              </a:ext>
            </a:extLst>
          </p:cNvPr>
          <p:cNvPicPr>
            <a:picLocks noChangeAspect="1"/>
          </p:cNvPicPr>
          <p:nvPr/>
        </p:nvPicPr>
        <p:blipFill>
          <a:blip r:embed="rId2"/>
          <a:stretch>
            <a:fillRect/>
          </a:stretch>
        </p:blipFill>
        <p:spPr>
          <a:xfrm>
            <a:off x="-252610" y="0"/>
            <a:ext cx="12697219" cy="7134328"/>
          </a:xfrm>
          <a:prstGeom prst="rect">
            <a:avLst/>
          </a:prstGeom>
        </p:spPr>
      </p:pic>
      <p:sp>
        <p:nvSpPr>
          <p:cNvPr id="5" name="TextBox 4">
            <a:extLst>
              <a:ext uri="{FF2B5EF4-FFF2-40B4-BE49-F238E27FC236}">
                <a16:creationId xmlns:a16="http://schemas.microsoft.com/office/drawing/2014/main" id="{1675FBE8-E4F1-1D6F-6CB0-0E136AF0EF08}"/>
              </a:ext>
            </a:extLst>
          </p:cNvPr>
          <p:cNvSpPr txBox="1"/>
          <p:nvPr/>
        </p:nvSpPr>
        <p:spPr>
          <a:xfrm>
            <a:off x="1685735" y="1489672"/>
            <a:ext cx="9086248" cy="4154984"/>
          </a:xfrm>
          <a:prstGeom prst="rect">
            <a:avLst/>
          </a:prstGeom>
          <a:noFill/>
        </p:spPr>
        <p:txBody>
          <a:bodyPr wrap="square" rtlCol="0">
            <a:spAutoFit/>
          </a:bodyPr>
          <a:lstStyle/>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			</a:t>
            </a:r>
          </a:p>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And, hand o’er hand, the rod along,</a:t>
            </a:r>
          </a:p>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Through each succeeding day,</a:t>
            </a:r>
          </a:p>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With earnest prayer and hopeful song,</a:t>
            </a:r>
          </a:p>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We’ll still pursue our way.</a:t>
            </a:r>
          </a:p>
          <a:p>
            <a:pPr marL="742950" lvl="1" indent="-285750">
              <a:buFont typeface="Arial" panose="020B0604020202020204" pitchFamily="34" charset="0"/>
              <a:buChar char="•"/>
            </a:pPr>
            <a:endPar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8" name="Picture 7" descr="Iron Rod Girls Camp, Activity Days, Young Women Craft">
            <a:extLst>
              <a:ext uri="{FF2B5EF4-FFF2-40B4-BE49-F238E27FC236}">
                <a16:creationId xmlns:a16="http://schemas.microsoft.com/office/drawing/2014/main" id="{D380998C-27D9-39C6-95B6-7300A9CC84B6}"/>
              </a:ext>
            </a:extLst>
          </p:cNvPr>
          <p:cNvPicPr>
            <a:picLocks noChangeAspect="1"/>
          </p:cNvPicPr>
          <p:nvPr/>
        </p:nvPicPr>
        <p:blipFill>
          <a:blip r:embed="rId3"/>
          <a:srcRect t="16276" b="30809"/>
          <a:stretch>
            <a:fillRect/>
          </a:stretch>
        </p:blipFill>
        <p:spPr>
          <a:xfrm>
            <a:off x="2467131" y="237413"/>
            <a:ext cx="6612555" cy="1463040"/>
          </a:xfrm>
          <a:prstGeom prst="ellipse">
            <a:avLst/>
          </a:prstGeom>
          <a:ln>
            <a:noFill/>
          </a:ln>
          <a:effectLst>
            <a:softEdge rad="112500"/>
          </a:effectLst>
        </p:spPr>
      </p:pic>
    </p:spTree>
    <p:extLst>
      <p:ext uri="{BB962C8B-B14F-4D97-AF65-F5344CB8AC3E}">
        <p14:creationId xmlns:p14="http://schemas.microsoft.com/office/powerpoint/2010/main" val="1979145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2E4EC-70DD-4D29-B745-168FC7C22C5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66A49A0-535F-DA87-D1A0-BEFD9EEA3890}"/>
              </a:ext>
            </a:extLst>
          </p:cNvPr>
          <p:cNvPicPr>
            <a:picLocks noChangeAspect="1"/>
          </p:cNvPicPr>
          <p:nvPr/>
        </p:nvPicPr>
        <p:blipFill>
          <a:blip r:embed="rId2"/>
          <a:stretch>
            <a:fillRect/>
          </a:stretch>
        </p:blipFill>
        <p:spPr>
          <a:xfrm>
            <a:off x="-252610" y="0"/>
            <a:ext cx="12697219" cy="7134328"/>
          </a:xfrm>
          <a:prstGeom prst="rect">
            <a:avLst/>
          </a:prstGeom>
        </p:spPr>
      </p:pic>
      <p:sp>
        <p:nvSpPr>
          <p:cNvPr id="5" name="TextBox 4">
            <a:extLst>
              <a:ext uri="{FF2B5EF4-FFF2-40B4-BE49-F238E27FC236}">
                <a16:creationId xmlns:a16="http://schemas.microsoft.com/office/drawing/2014/main" id="{2E750BB0-CC88-5DF4-4F11-80BABA04D346}"/>
              </a:ext>
            </a:extLst>
          </p:cNvPr>
          <p:cNvSpPr txBox="1"/>
          <p:nvPr/>
        </p:nvSpPr>
        <p:spPr>
          <a:xfrm>
            <a:off x="1955898" y="1802663"/>
            <a:ext cx="9086248" cy="4154984"/>
          </a:xfrm>
          <a:prstGeom prst="rect">
            <a:avLst/>
          </a:prstGeom>
          <a:noFill/>
        </p:spPr>
        <p:txBody>
          <a:bodyPr wrap="square" rtlCol="0">
            <a:spAutoFit/>
          </a:bodyPr>
          <a:lstStyle/>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			CHORUS</a:t>
            </a:r>
          </a:p>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Hold to the rod, the iron rod;</a:t>
            </a:r>
          </a:p>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‘Tis strong, and bright, and true.</a:t>
            </a:r>
          </a:p>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The iron rod is the word of God;</a:t>
            </a:r>
          </a:p>
          <a:p>
            <a:r>
              <a:rPr lang="en-US" sz="4400" dirty="0" err="1">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‘Twill</a:t>
            </a:r>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 safely guide us through.</a:t>
            </a:r>
          </a:p>
          <a:p>
            <a:pPr marL="742950" lvl="1" indent="-285750">
              <a:buFont typeface="Arial" panose="020B0604020202020204" pitchFamily="34" charset="0"/>
              <a:buChar char="•"/>
            </a:pPr>
            <a:endPar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8" name="Picture 7" descr="Iron Rod Girls Camp, Activity Days, Young Women Craft">
            <a:extLst>
              <a:ext uri="{FF2B5EF4-FFF2-40B4-BE49-F238E27FC236}">
                <a16:creationId xmlns:a16="http://schemas.microsoft.com/office/drawing/2014/main" id="{52E50343-2FCB-AA1D-2746-52AB1C798C62}"/>
              </a:ext>
            </a:extLst>
          </p:cNvPr>
          <p:cNvPicPr>
            <a:picLocks noChangeAspect="1"/>
          </p:cNvPicPr>
          <p:nvPr/>
        </p:nvPicPr>
        <p:blipFill>
          <a:blip r:embed="rId3"/>
          <a:srcRect t="16276" b="30809"/>
          <a:stretch>
            <a:fillRect/>
          </a:stretch>
        </p:blipFill>
        <p:spPr>
          <a:xfrm>
            <a:off x="2467131" y="237413"/>
            <a:ext cx="6612555" cy="1463040"/>
          </a:xfrm>
          <a:prstGeom prst="ellipse">
            <a:avLst/>
          </a:prstGeom>
          <a:ln>
            <a:noFill/>
          </a:ln>
          <a:effectLst>
            <a:softEdge rad="112500"/>
          </a:effectLst>
        </p:spPr>
      </p:pic>
    </p:spTree>
    <p:extLst>
      <p:ext uri="{BB962C8B-B14F-4D97-AF65-F5344CB8AC3E}">
        <p14:creationId xmlns:p14="http://schemas.microsoft.com/office/powerpoint/2010/main" val="635319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2CD28D9-3B48-4C32-BB6F-8601E7868306}"/>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48980" y="85304"/>
            <a:ext cx="6772696" cy="6772696"/>
          </a:xfrm>
          <a:prstGeom prst="rect">
            <a:avLst/>
          </a:prstGeom>
        </p:spPr>
      </p:pic>
      <p:sp>
        <p:nvSpPr>
          <p:cNvPr id="3" name="TextBox 2">
            <a:extLst>
              <a:ext uri="{FF2B5EF4-FFF2-40B4-BE49-F238E27FC236}">
                <a16:creationId xmlns:a16="http://schemas.microsoft.com/office/drawing/2014/main" id="{2E4BDF2F-DE59-5DAD-97BE-CAF4E5BB9B4E}"/>
              </a:ext>
            </a:extLst>
          </p:cNvPr>
          <p:cNvSpPr txBox="1"/>
          <p:nvPr/>
        </p:nvSpPr>
        <p:spPr>
          <a:xfrm>
            <a:off x="7375490" y="1808703"/>
            <a:ext cx="4391130" cy="2800767"/>
          </a:xfrm>
          <a:prstGeom prst="rect">
            <a:avLst/>
          </a:prstGeom>
          <a:noFill/>
        </p:spPr>
        <p:txBody>
          <a:bodyPr wrap="square" rtlCol="0">
            <a:spAutoFit/>
          </a:bodyPr>
          <a:lstStyle/>
          <a:p>
            <a:r>
              <a:rPr lang="en-US" sz="4400" dirty="0">
                <a:solidFill>
                  <a:srgbClr val="FFCC3B"/>
                </a:solidFill>
              </a:rPr>
              <a:t>Hold To The Rod, The Iron Rod</a:t>
            </a:r>
          </a:p>
          <a:p>
            <a:r>
              <a:rPr lang="en-US" sz="4400" dirty="0">
                <a:solidFill>
                  <a:srgbClr val="FFCC3B"/>
                </a:solidFill>
              </a:rPr>
              <a:t>James Christensen</a:t>
            </a:r>
          </a:p>
        </p:txBody>
      </p:sp>
      <p:sp>
        <p:nvSpPr>
          <p:cNvPr id="4" name="Oval 3">
            <a:extLst>
              <a:ext uri="{FF2B5EF4-FFF2-40B4-BE49-F238E27FC236}">
                <a16:creationId xmlns:a16="http://schemas.microsoft.com/office/drawing/2014/main" id="{0F1D1197-16AB-A72A-95CB-2D83DFEC9BBC}"/>
              </a:ext>
            </a:extLst>
          </p:cNvPr>
          <p:cNvSpPr/>
          <p:nvPr/>
        </p:nvSpPr>
        <p:spPr>
          <a:xfrm>
            <a:off x="5438273" y="1209953"/>
            <a:ext cx="1710309" cy="1061609"/>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OOPS!</a:t>
            </a:r>
          </a:p>
        </p:txBody>
      </p:sp>
      <p:cxnSp>
        <p:nvCxnSpPr>
          <p:cNvPr id="6" name="Straight Arrow Connector 5">
            <a:extLst>
              <a:ext uri="{FF2B5EF4-FFF2-40B4-BE49-F238E27FC236}">
                <a16:creationId xmlns:a16="http://schemas.microsoft.com/office/drawing/2014/main" id="{27B36ADD-33A0-53BD-F7B9-AE5B41F6436B}"/>
              </a:ext>
            </a:extLst>
          </p:cNvPr>
          <p:cNvCxnSpPr>
            <a:cxnSpLocks/>
            <a:stCxn id="4" idx="1"/>
          </p:cNvCxnSpPr>
          <p:nvPr/>
        </p:nvCxnSpPr>
        <p:spPr>
          <a:xfrm flipH="1" flipV="1">
            <a:off x="4952086" y="824942"/>
            <a:ext cx="736656" cy="540480"/>
          </a:xfrm>
          <a:prstGeom prst="straightConnector1">
            <a:avLst/>
          </a:prstGeom>
          <a:ln w="57150">
            <a:solidFill>
              <a:schemeClr val="bg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710022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7B7DA64-8365-8389-4558-9A6BF8AB4C8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9FFC25E-D7B6-8253-550F-D0ADB6D8B54A}"/>
              </a:ext>
            </a:extLst>
          </p:cNvPr>
          <p:cNvSpPr txBox="1"/>
          <p:nvPr/>
        </p:nvSpPr>
        <p:spPr>
          <a:xfrm>
            <a:off x="760396" y="211756"/>
            <a:ext cx="10780296" cy="6186309"/>
          </a:xfrm>
          <a:prstGeom prst="rect">
            <a:avLst/>
          </a:prstGeom>
          <a:noFill/>
        </p:spPr>
        <p:txBody>
          <a:bodyPr wrap="square">
            <a:spAutoFit/>
          </a:bodyPr>
          <a:lstStyle/>
          <a:p>
            <a:endParaRPr lang="en-US" sz="4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sz="4400" i="1" dirty="0">
                <a:solidFill>
                  <a:schemeClr val="bg1"/>
                </a:solidFill>
                <a:latin typeface="Calibri" panose="020F0502020204030204" pitchFamily="34" charset="0"/>
                <a:ea typeface="Calibri" panose="020F0502020204030204" pitchFamily="34" charset="0"/>
                <a:cs typeface="Calibri" panose="020F0502020204030204" pitchFamily="34" charset="0"/>
              </a:rPr>
              <a:t>“And it came to pass that there arose a mist of darkness; yea, even an exceedingly great mist of darkness, insomuch that they who had commenced in the path did lose their way, that they wandered off and were lost.” </a:t>
            </a:r>
          </a:p>
          <a:p>
            <a:endParaRPr lang="en-US" sz="4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endParaRPr lang="en-US" sz="4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endParaRPr lang="en-US" sz="44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553074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16E535E-5886-2DC7-D2F2-A89CE764CE5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BCD1417-ECEB-7FED-DF17-E32EFC49BAE3}"/>
              </a:ext>
            </a:extLst>
          </p:cNvPr>
          <p:cNvSpPr txBox="1"/>
          <p:nvPr/>
        </p:nvSpPr>
        <p:spPr>
          <a:xfrm>
            <a:off x="96253" y="144378"/>
            <a:ext cx="11829448" cy="1323439"/>
          </a:xfrm>
          <a:prstGeom prst="rect">
            <a:avLst/>
          </a:prstGeom>
          <a:noFill/>
        </p:spPr>
        <p:txBody>
          <a:bodyPr wrap="square">
            <a:spAutoFit/>
          </a:bodyPr>
          <a:lstStyle/>
          <a:p>
            <a:r>
              <a:rPr lang="en-US" sz="4000" dirty="0">
                <a:solidFill>
                  <a:schemeClr val="bg1"/>
                </a:solidFill>
                <a:latin typeface="Calibri" panose="020F0502020204030204" pitchFamily="34" charset="0"/>
                <a:ea typeface="Calibri" panose="020F0502020204030204" pitchFamily="34" charset="0"/>
                <a:cs typeface="Calibri" panose="020F0502020204030204" pitchFamily="34" charset="0"/>
              </a:rPr>
              <a:t>		My husband’s idea of a mist of darkness</a:t>
            </a:r>
          </a:p>
          <a:p>
            <a:endParaRPr lang="en-US" sz="4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descr="Advanced slot machines transform gambling industry and raise new addiction  concerns - cleveland.com">
            <a:extLst>
              <a:ext uri="{FF2B5EF4-FFF2-40B4-BE49-F238E27FC236}">
                <a16:creationId xmlns:a16="http://schemas.microsoft.com/office/drawing/2014/main" id="{F307AFFF-9517-AEA4-5C74-D19F81A63D27}"/>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0" y="1376413"/>
            <a:ext cx="12228642" cy="6143139"/>
          </a:xfrm>
          <a:prstGeom prst="rect">
            <a:avLst/>
          </a:prstGeom>
          <a:ln>
            <a:noFill/>
          </a:ln>
          <a:effectLst>
            <a:softEdge rad="112500"/>
          </a:effectLst>
        </p:spPr>
      </p:pic>
    </p:spTree>
    <p:extLst>
      <p:ext uri="{BB962C8B-B14F-4D97-AF65-F5344CB8AC3E}">
        <p14:creationId xmlns:p14="http://schemas.microsoft.com/office/powerpoint/2010/main" val="31719339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8245A72-2F42-5CE1-2EF0-657EF891AAF3}"/>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C5BD35FB-CB2A-B1BB-7DA6-0581DB44492F}"/>
              </a:ext>
            </a:extLst>
          </p:cNvPr>
          <p:cNvPicPr>
            <a:picLocks noChangeAspect="1"/>
          </p:cNvPicPr>
          <p:nvPr/>
        </p:nvPicPr>
        <p:blipFill>
          <a:blip r:embed="rId2"/>
          <a:srcRect r="13614"/>
          <a:stretch>
            <a:fillRect/>
          </a:stretch>
        </p:blipFill>
        <p:spPr>
          <a:xfrm>
            <a:off x="-890117" y="0"/>
            <a:ext cx="5924341" cy="6858000"/>
          </a:xfrm>
          <a:prstGeom prst="rect">
            <a:avLst/>
          </a:prstGeom>
          <a:ln>
            <a:noFill/>
          </a:ln>
          <a:effectLst>
            <a:softEdge rad="635000"/>
          </a:effectLst>
        </p:spPr>
      </p:pic>
      <p:sp>
        <p:nvSpPr>
          <p:cNvPr id="5" name="TextBox 4">
            <a:extLst>
              <a:ext uri="{FF2B5EF4-FFF2-40B4-BE49-F238E27FC236}">
                <a16:creationId xmlns:a16="http://schemas.microsoft.com/office/drawing/2014/main" id="{135A6460-742D-EF3B-8886-2080F15C8820}"/>
              </a:ext>
            </a:extLst>
          </p:cNvPr>
          <p:cNvSpPr txBox="1"/>
          <p:nvPr/>
        </p:nvSpPr>
        <p:spPr>
          <a:xfrm>
            <a:off x="3811605" y="1392535"/>
            <a:ext cx="7758068" cy="3785652"/>
          </a:xfrm>
          <a:prstGeom prst="rect">
            <a:avLst/>
          </a:prstGeom>
          <a:noFill/>
        </p:spPr>
        <p:txBody>
          <a:bodyPr wrap="square">
            <a:spAutoFit/>
          </a:bodyPr>
          <a:lstStyle/>
          <a:p>
            <a:endParaRPr lang="en-US" sz="4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sz="4000" dirty="0">
                <a:solidFill>
                  <a:schemeClr val="bg1"/>
                </a:solidFill>
                <a:latin typeface="Calibri" panose="020F0502020204030204" pitchFamily="34" charset="0"/>
                <a:ea typeface="Calibri" panose="020F0502020204030204" pitchFamily="34" charset="0"/>
                <a:cs typeface="Calibri" panose="020F0502020204030204" pitchFamily="34" charset="0"/>
              </a:rPr>
              <a:t>What present-day mists of darkness lead some “who had commenced in the path” to “lose their way”?</a:t>
            </a:r>
          </a:p>
          <a:p>
            <a:endParaRPr lang="en-US" sz="4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endParaRPr lang="en-US" sz="4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709992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Elder Jeffrey R. Holland Biography">
            <a:extLst>
              <a:ext uri="{FF2B5EF4-FFF2-40B4-BE49-F238E27FC236}">
                <a16:creationId xmlns:a16="http://schemas.microsoft.com/office/drawing/2014/main" id="{BFCD9514-0923-D638-5538-34B89A7DA59B}"/>
              </a:ext>
            </a:extLst>
          </p:cNvPr>
          <p:cNvPicPr>
            <a:picLocks noChangeAspect="1"/>
          </p:cNvPicPr>
          <p:nvPr/>
        </p:nvPicPr>
        <p:blipFill>
          <a:blip r:embed="rId2"/>
          <a:stretch>
            <a:fillRect/>
          </a:stretch>
        </p:blipFill>
        <p:spPr>
          <a:xfrm>
            <a:off x="6523415" y="0"/>
            <a:ext cx="5500468" cy="6906602"/>
          </a:xfrm>
          <a:prstGeom prst="rect">
            <a:avLst/>
          </a:prstGeom>
        </p:spPr>
      </p:pic>
      <p:sp>
        <p:nvSpPr>
          <p:cNvPr id="10" name="TextBox 9">
            <a:extLst>
              <a:ext uri="{FF2B5EF4-FFF2-40B4-BE49-F238E27FC236}">
                <a16:creationId xmlns:a16="http://schemas.microsoft.com/office/drawing/2014/main" id="{6B8085C0-63BA-E14E-6576-4531202A209F}"/>
              </a:ext>
            </a:extLst>
          </p:cNvPr>
          <p:cNvSpPr txBox="1"/>
          <p:nvPr/>
        </p:nvSpPr>
        <p:spPr>
          <a:xfrm>
            <a:off x="429091" y="2494827"/>
            <a:ext cx="6094324" cy="1446550"/>
          </a:xfrm>
          <a:prstGeom prst="rect">
            <a:avLst/>
          </a:prstGeom>
          <a:noFill/>
        </p:spPr>
        <p:txBody>
          <a:bodyPr wrap="square">
            <a:spAutoFit/>
          </a:bodyPr>
          <a:lstStyle/>
          <a:p>
            <a:r>
              <a:rPr lang="en-US" sz="4400" dirty="0">
                <a:solidFill>
                  <a:schemeClr val="bg1"/>
                </a:solidFill>
                <a:latin typeface="Calibri" panose="020F0502020204030204" pitchFamily="34" charset="0"/>
                <a:ea typeface="Calibri" panose="020F0502020204030204" pitchFamily="34" charset="0"/>
                <a:cs typeface="Calibri" panose="020F0502020204030204" pitchFamily="34" charset="0"/>
              </a:rPr>
              <a:t>Elder Jeffrey R. Holland “Mists of darkness”</a:t>
            </a:r>
            <a:endParaRPr lang="en-US" sz="4400" dirty="0"/>
          </a:p>
        </p:txBody>
      </p:sp>
    </p:spTree>
    <p:extLst>
      <p:ext uri="{BB962C8B-B14F-4D97-AF65-F5344CB8AC3E}">
        <p14:creationId xmlns:p14="http://schemas.microsoft.com/office/powerpoint/2010/main" val="34182150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329F498-7E2D-E5DD-1D89-B8B5F240F21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F7FD646-EAE0-2653-242F-D39C9BD63BDF}"/>
              </a:ext>
            </a:extLst>
          </p:cNvPr>
          <p:cNvSpPr txBox="1"/>
          <p:nvPr/>
        </p:nvSpPr>
        <p:spPr>
          <a:xfrm>
            <a:off x="609600" y="282839"/>
            <a:ext cx="10972800" cy="4401205"/>
          </a:xfrm>
          <a:prstGeom prst="rect">
            <a:avLst/>
          </a:prstGeom>
          <a:noFill/>
        </p:spPr>
        <p:txBody>
          <a:bodyPr wrap="square">
            <a:spAutoFit/>
          </a:bodyPr>
          <a:lstStyle/>
          <a:p>
            <a:r>
              <a:rPr lang="en-US" sz="4000" dirty="0">
                <a:solidFill>
                  <a:schemeClr val="bg1"/>
                </a:solidFill>
                <a:latin typeface="Calibri" panose="020F0502020204030204" pitchFamily="34" charset="0"/>
                <a:ea typeface="Calibri" panose="020F0502020204030204" pitchFamily="34" charset="0"/>
                <a:cs typeface="Calibri" panose="020F0502020204030204" pitchFamily="34" charset="0"/>
              </a:rPr>
              <a:t>Lehi </a:t>
            </a:r>
            <a:r>
              <a:rPr lang="en-US" sz="4000" i="1" dirty="0">
                <a:solidFill>
                  <a:schemeClr val="bg1"/>
                </a:solidFill>
                <a:latin typeface="Calibri" panose="020F0502020204030204" pitchFamily="34" charset="0"/>
                <a:ea typeface="Calibri" panose="020F0502020204030204" pitchFamily="34" charset="0"/>
                <a:cs typeface="Calibri" panose="020F0502020204030204" pitchFamily="34" charset="0"/>
              </a:rPr>
              <a:t>“saw other multitudes pressing forward; and they came and caught hold of the end of the rod of iron; …</a:t>
            </a:r>
            <a:r>
              <a:rPr lang="en-US" sz="4000" i="1" u="sng" dirty="0">
                <a:solidFill>
                  <a:schemeClr val="bg1"/>
                </a:solidFill>
                <a:latin typeface="Calibri" panose="020F0502020204030204" pitchFamily="34" charset="0"/>
                <a:ea typeface="Calibri" panose="020F0502020204030204" pitchFamily="34" charset="0"/>
                <a:cs typeface="Calibri" panose="020F0502020204030204" pitchFamily="34" charset="0"/>
              </a:rPr>
              <a:t>continually holding fast to the rod of iron</a:t>
            </a:r>
            <a:r>
              <a:rPr lang="en-US" sz="4000" i="1" dirty="0">
                <a:solidFill>
                  <a:schemeClr val="bg1"/>
                </a:solidFill>
                <a:latin typeface="Calibri" panose="020F0502020204030204" pitchFamily="34" charset="0"/>
                <a:ea typeface="Calibri" panose="020F0502020204030204" pitchFamily="34" charset="0"/>
                <a:cs typeface="Calibri" panose="020F0502020204030204" pitchFamily="34" charset="0"/>
              </a:rPr>
              <a:t>, until they came forth and fell down and partook of the fruit of the tree”.</a:t>
            </a:r>
          </a:p>
          <a:p>
            <a:endParaRPr lang="en-US" sz="4000" i="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endParaRPr lang="en-US" sz="4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descr="Rod of Iron from the collection of J. Kirk Richards | Artwork Archive">
            <a:extLst>
              <a:ext uri="{FF2B5EF4-FFF2-40B4-BE49-F238E27FC236}">
                <a16:creationId xmlns:a16="http://schemas.microsoft.com/office/drawing/2014/main" id="{DA9145A0-6A14-E240-D81E-4536BC301A8C}"/>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3881347" y="3563754"/>
            <a:ext cx="8136624" cy="3146161"/>
          </a:xfrm>
          <a:prstGeom prst="rect">
            <a:avLst/>
          </a:prstGeom>
        </p:spPr>
      </p:pic>
    </p:spTree>
    <p:extLst>
      <p:ext uri="{BB962C8B-B14F-4D97-AF65-F5344CB8AC3E}">
        <p14:creationId xmlns:p14="http://schemas.microsoft.com/office/powerpoint/2010/main" val="383941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44B53C-DE60-5B26-FCB5-C86297A67818}"/>
              </a:ext>
            </a:extLst>
          </p:cNvPr>
          <p:cNvSpPr txBox="1"/>
          <p:nvPr/>
        </p:nvSpPr>
        <p:spPr>
          <a:xfrm>
            <a:off x="571501" y="258901"/>
            <a:ext cx="10709307" cy="2939266"/>
          </a:xfrm>
          <a:prstGeom prst="rect">
            <a:avLst/>
          </a:prstGeom>
          <a:noFill/>
        </p:spPr>
        <p:txBody>
          <a:bodyPr wrap="square" rtlCol="0">
            <a:spAutoFit/>
          </a:bodyPr>
          <a:lstStyle/>
          <a:p>
            <a:r>
              <a:rPr lang="en-US" sz="4000" dirty="0">
                <a:solidFill>
                  <a:schemeClr val="bg1"/>
                </a:solidFill>
                <a:latin typeface="Calibri" panose="020F0502020204030204" pitchFamily="34" charset="0"/>
                <a:ea typeface="Calibri" panose="020F0502020204030204" pitchFamily="34" charset="0"/>
                <a:cs typeface="Calibri" panose="020F0502020204030204" pitchFamily="34" charset="0"/>
              </a:rPr>
              <a:t>These are they who persevere and hold fast to the Word of God.  </a:t>
            </a:r>
          </a:p>
          <a:p>
            <a:pPr marL="285750" indent="-285750">
              <a:buFont typeface="Arial" panose="020B0604020202020204" pitchFamily="34" charset="0"/>
              <a:buChar char="•"/>
            </a:pPr>
            <a:endParaRPr lang="en-US" sz="25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4000" dirty="0">
                <a:solidFill>
                  <a:schemeClr val="bg1"/>
                </a:solidFill>
                <a:latin typeface="Calibri" panose="020F0502020204030204" pitchFamily="34" charset="0"/>
                <a:ea typeface="Calibri" panose="020F0502020204030204" pitchFamily="34" charset="0"/>
                <a:cs typeface="Calibri" panose="020F0502020204030204" pitchFamily="34" charset="0"/>
              </a:rPr>
              <a:t>Describe the life of someone you know who “holds fast to the Word of God”.  </a:t>
            </a:r>
          </a:p>
        </p:txBody>
      </p:sp>
      <p:pic>
        <p:nvPicPr>
          <p:cNvPr id="4" name="Picture 3" descr="Rod of Iron from the collection of J. Kirk Richards | Artwork Archive">
            <a:extLst>
              <a:ext uri="{FF2B5EF4-FFF2-40B4-BE49-F238E27FC236}">
                <a16:creationId xmlns:a16="http://schemas.microsoft.com/office/drawing/2014/main" id="{7BB29DC7-0222-3DA2-423B-DB68602364F5}"/>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3935379" y="3549191"/>
            <a:ext cx="8136624" cy="3146161"/>
          </a:xfrm>
          <a:prstGeom prst="rect">
            <a:avLst/>
          </a:prstGeom>
        </p:spPr>
      </p:pic>
    </p:spTree>
    <p:extLst>
      <p:ext uri="{BB962C8B-B14F-4D97-AF65-F5344CB8AC3E}">
        <p14:creationId xmlns:p14="http://schemas.microsoft.com/office/powerpoint/2010/main" val="21693909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22FF8-02E2-D2E6-777F-1F460E916DF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AFBCDF3-E263-DC85-3C36-D0136E236B14}"/>
              </a:ext>
            </a:extLst>
          </p:cNvPr>
          <p:cNvSpPr txBox="1"/>
          <p:nvPr/>
        </p:nvSpPr>
        <p:spPr>
          <a:xfrm>
            <a:off x="127984" y="0"/>
            <a:ext cx="11233388" cy="369332"/>
          </a:xfrm>
          <a:prstGeom prst="rect">
            <a:avLst/>
          </a:prstGeom>
          <a:noFill/>
        </p:spPr>
        <p:txBody>
          <a:bodyPr wrap="square">
            <a:spAutoFit/>
          </a:bodyPr>
          <a:lstStyle/>
          <a:p>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4  Many drown, many wander in strange roads, mocking crowds, “…but we heeded them not.” </a:t>
            </a:r>
          </a:p>
        </p:txBody>
      </p:sp>
    </p:spTree>
    <p:extLst>
      <p:ext uri="{BB962C8B-B14F-4D97-AF65-F5344CB8AC3E}">
        <p14:creationId xmlns:p14="http://schemas.microsoft.com/office/powerpoint/2010/main" val="36915913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79380CD-7C9B-C1BE-42B4-174E6ABFB8F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FF10255-E3A2-CF33-2F3D-F3E7FF031D2C}"/>
              </a:ext>
            </a:extLst>
          </p:cNvPr>
          <p:cNvSpPr txBox="1"/>
          <p:nvPr/>
        </p:nvSpPr>
        <p:spPr>
          <a:xfrm>
            <a:off x="1757863" y="690932"/>
            <a:ext cx="9109060" cy="4154984"/>
          </a:xfrm>
          <a:prstGeom prst="rect">
            <a:avLst/>
          </a:prstGeom>
          <a:noFill/>
        </p:spPr>
        <p:txBody>
          <a:bodyPr wrap="square">
            <a:spAutoFit/>
          </a:bodyPr>
          <a:lstStyle/>
          <a:p>
            <a:r>
              <a:rPr lang="en-US" sz="4400" i="1" dirty="0">
                <a:solidFill>
                  <a:schemeClr val="bg1"/>
                </a:solidFill>
                <a:latin typeface="Calibri" panose="020F0502020204030204" pitchFamily="34" charset="0"/>
                <a:ea typeface="Calibri" panose="020F0502020204030204" pitchFamily="34" charset="0"/>
                <a:cs typeface="Calibri" panose="020F0502020204030204" pitchFamily="34" charset="0"/>
              </a:rPr>
              <a:t>“And great was the multitude that did enter into that strange building. And after they did enter into that building they did point the finger of scorn at me and those that were partaking of the fruit also; </a:t>
            </a:r>
            <a:r>
              <a:rPr lang="en-US" sz="4400" i="1" u="sng" dirty="0">
                <a:solidFill>
                  <a:schemeClr val="bg1"/>
                </a:solidFill>
                <a:latin typeface="Calibri" panose="020F0502020204030204" pitchFamily="34" charset="0"/>
                <a:ea typeface="Calibri" panose="020F0502020204030204" pitchFamily="34" charset="0"/>
                <a:cs typeface="Calibri" panose="020F0502020204030204" pitchFamily="34" charset="0"/>
              </a:rPr>
              <a:t>but we heeded them not</a:t>
            </a:r>
            <a:r>
              <a:rPr lang="en-US" sz="4400" i="1" dirty="0">
                <a:solidFill>
                  <a:schemeClr val="bg1"/>
                </a:solidFill>
                <a:latin typeface="Calibri" panose="020F0502020204030204" pitchFamily="34" charset="0"/>
                <a:ea typeface="Calibri" panose="020F0502020204030204" pitchFamily="34" charset="0"/>
                <a:cs typeface="Calibri" panose="020F0502020204030204" pitchFamily="34" charset="0"/>
              </a:rPr>
              <a:t>.”</a:t>
            </a:r>
            <a:endParaRPr lang="en-US" sz="4400" i="1"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249830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3AFA2-BB3C-0444-4535-B26945385E0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E06DEB7-0D72-7B35-3C30-BC2C03D413AD}"/>
              </a:ext>
            </a:extLst>
          </p:cNvPr>
          <p:cNvPicPr>
            <a:picLocks noChangeAspect="1"/>
          </p:cNvPicPr>
          <p:nvPr/>
        </p:nvPicPr>
        <p:blipFill>
          <a:blip r:embed="rId2">
            <a:extLst>
              <a:ext uri="{28A0092B-C50C-407E-A947-70E740481C1C}">
                <a14:useLocalDpi xmlns:a14="http://schemas.microsoft.com/office/drawing/2010/main" val="0"/>
              </a:ext>
            </a:extLst>
          </a:blip>
          <a:srcRect t="339" b="27559"/>
          <a:stretch>
            <a:fillRect/>
          </a:stretch>
        </p:blipFill>
        <p:spPr>
          <a:xfrm>
            <a:off x="20" y="1282"/>
            <a:ext cx="12191980" cy="6856718"/>
          </a:xfrm>
          <a:prstGeom prst="rect">
            <a:avLst/>
          </a:prstGeom>
        </p:spPr>
      </p:pic>
      <p:sp>
        <p:nvSpPr>
          <p:cNvPr id="2" name="TextBox 1">
            <a:extLst>
              <a:ext uri="{FF2B5EF4-FFF2-40B4-BE49-F238E27FC236}">
                <a16:creationId xmlns:a16="http://schemas.microsoft.com/office/drawing/2014/main" id="{94CE995B-DD09-DEB3-F087-ED6AEE291698}"/>
              </a:ext>
            </a:extLst>
          </p:cNvPr>
          <p:cNvSpPr txBox="1"/>
          <p:nvPr/>
        </p:nvSpPr>
        <p:spPr>
          <a:xfrm>
            <a:off x="625642" y="2425566"/>
            <a:ext cx="10279781" cy="1446550"/>
          </a:xfrm>
          <a:prstGeom prst="rect">
            <a:avLst/>
          </a:prstGeom>
          <a:noFill/>
        </p:spPr>
        <p:txBody>
          <a:bodyPr wrap="square" rtlCol="0">
            <a:spAutoFit/>
          </a:bodyPr>
          <a:lstStyle/>
          <a:p>
            <a:pPr lvl="0">
              <a:defRPr/>
            </a:pPr>
            <a:r>
              <a:rPr lang="en-US" sz="4400" dirty="0">
                <a:solidFill>
                  <a:prstClr val="white"/>
                </a:solidFill>
                <a:latin typeface="Aptos" panose="02110004020202020204"/>
              </a:rPr>
              <a:t>My unexpected encounter with a mocker in the  “great and spacious building”:</a:t>
            </a:r>
          </a:p>
        </p:txBody>
      </p:sp>
    </p:spTree>
    <p:extLst>
      <p:ext uri="{BB962C8B-B14F-4D97-AF65-F5344CB8AC3E}">
        <p14:creationId xmlns:p14="http://schemas.microsoft.com/office/powerpoint/2010/main" val="9788877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F03B7-C7FB-2F94-9839-3192765CE9F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04808A6-EC27-91D0-4B9F-A3874CCFC654}"/>
              </a:ext>
            </a:extLst>
          </p:cNvPr>
          <p:cNvSpPr txBox="1"/>
          <p:nvPr/>
        </p:nvSpPr>
        <p:spPr>
          <a:xfrm>
            <a:off x="384058" y="171403"/>
            <a:ext cx="7739664" cy="821763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4400" dirty="0">
              <a:solidFill>
                <a:prstClr val="white"/>
              </a:solidFill>
              <a:latin typeface="Aptos" panose="021100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4400" dirty="0">
                <a:solidFill>
                  <a:prstClr val="white"/>
                </a:solidFill>
                <a:latin typeface="Aptos" panose="02110004020202020204"/>
              </a:rPr>
              <a:t>Paul Theroux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4400" u="sng" dirty="0">
                <a:solidFill>
                  <a:prstClr val="white"/>
                </a:solidFill>
                <a:latin typeface="Aptos" panose="02110004020202020204"/>
              </a:rPr>
              <a:t>The Happy Isles of Oceania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4400" u="sng" dirty="0">
              <a:solidFill>
                <a:prstClr val="white"/>
              </a:solidFill>
              <a:latin typeface="Aptos" panose="021100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4400" dirty="0">
                <a:solidFill>
                  <a:prstClr val="white"/>
                </a:solidFill>
                <a:latin typeface="Aptos" panose="02110004020202020204"/>
              </a:rPr>
              <a:t>An unfair and inaccurate description of Latter-day Saint influence in “Oceania”.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4400" dirty="0">
              <a:solidFill>
                <a:prstClr val="white"/>
              </a:solidFill>
              <a:latin typeface="Aptos" panose="021100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4400" dirty="0">
              <a:solidFill>
                <a:prstClr val="white"/>
              </a:solidFill>
              <a:latin typeface="Aptos" panose="021100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ptos" panose="02110004020202020204"/>
                <a:ea typeface="+mn-ea"/>
                <a:cs typeface="+mn-cs"/>
              </a:rPr>
              <a:t>			</a:t>
            </a: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2" name="Picture 1" descr="The Happy Isles of Oceania: Paddling the Pacific">
            <a:extLst>
              <a:ext uri="{FF2B5EF4-FFF2-40B4-BE49-F238E27FC236}">
                <a16:creationId xmlns:a16="http://schemas.microsoft.com/office/drawing/2014/main" id="{8CB10F7F-B053-9F93-BB3C-802115EC5950}"/>
              </a:ext>
            </a:extLst>
          </p:cNvPr>
          <p:cNvPicPr>
            <a:picLocks noChangeAspect="1"/>
          </p:cNvPicPr>
          <p:nvPr/>
        </p:nvPicPr>
        <p:blipFill>
          <a:blip r:embed="rId2"/>
          <a:stretch>
            <a:fillRect/>
          </a:stretch>
        </p:blipFill>
        <p:spPr>
          <a:xfrm>
            <a:off x="8123722" y="171403"/>
            <a:ext cx="4051309" cy="6330171"/>
          </a:xfrm>
          <a:prstGeom prst="rect">
            <a:avLst/>
          </a:prstGeom>
        </p:spPr>
      </p:pic>
    </p:spTree>
    <p:extLst>
      <p:ext uri="{BB962C8B-B14F-4D97-AF65-F5344CB8AC3E}">
        <p14:creationId xmlns:p14="http://schemas.microsoft.com/office/powerpoint/2010/main" val="1262909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2F84DF-E0D5-F983-F170-A3E09346F6A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AC5E09F-C56F-D960-90DB-CDD2078A3C4C}"/>
              </a:ext>
            </a:extLst>
          </p:cNvPr>
          <p:cNvSpPr txBox="1"/>
          <p:nvPr/>
        </p:nvSpPr>
        <p:spPr>
          <a:xfrm>
            <a:off x="1302142" y="1143555"/>
            <a:ext cx="9587716" cy="51398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Aptos" panose="02110004020202020204"/>
                <a:ea typeface="+mn-ea"/>
                <a:cs typeface="+mn-cs"/>
              </a:rPr>
              <a:t>“The American Mormons who evangelize on these islands can seem rather fearsome and intrusive, like the worst sort of door-to-door insurance salesmen…with all the answers, clutching copies of the book that the Angel Moroni gave…to Joseph Smith…   </a:t>
            </a:r>
            <a:endParaRPr kumimoji="0" lang="en-US" sz="44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4400" dirty="0">
              <a:solidFill>
                <a:prstClr val="white"/>
              </a:solidFill>
              <a:latin typeface="Aptos" panose="021100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ptos" panose="02110004020202020204"/>
                <a:ea typeface="+mn-ea"/>
                <a:cs typeface="+mn-cs"/>
              </a:rPr>
              <a:t>			</a:t>
            </a: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886413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7C677F-AD86-759D-90C1-9348AC443FA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A825E65-A85A-A125-4943-EF742285F3C7}"/>
              </a:ext>
            </a:extLst>
          </p:cNvPr>
          <p:cNvSpPr txBox="1"/>
          <p:nvPr/>
        </p:nvSpPr>
        <p:spPr>
          <a:xfrm>
            <a:off x="1067451" y="1345685"/>
            <a:ext cx="10049727" cy="58169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Aptos" panose="02110004020202020204"/>
                <a:ea typeface="+mn-ea"/>
                <a:cs typeface="+mn-cs"/>
              </a:rPr>
              <a:t>“…Smith put “</a:t>
            </a:r>
            <a:r>
              <a:rPr kumimoji="0" lang="en-US" sz="4000" b="0" i="0" u="none" strike="noStrike" kern="1200" cap="none" spc="0" normalizeH="0" baseline="0" noProof="0" dirty="0" err="1">
                <a:ln>
                  <a:noFill/>
                </a:ln>
                <a:solidFill>
                  <a:prstClr val="white"/>
                </a:solidFill>
                <a:effectLst/>
                <a:uLnTx/>
                <a:uFillTx/>
                <a:latin typeface="Aptos" panose="02110004020202020204"/>
                <a:ea typeface="+mn-ea"/>
                <a:cs typeface="+mn-cs"/>
              </a:rPr>
              <a:t>peepstones</a:t>
            </a:r>
            <a:r>
              <a:rPr kumimoji="0" lang="en-US" sz="4000" b="0" i="0" u="none" strike="noStrike" kern="1200" cap="none" spc="0" normalizeH="0" baseline="0" noProof="0" dirty="0">
                <a:ln>
                  <a:noFill/>
                </a:ln>
                <a:solidFill>
                  <a:prstClr val="white"/>
                </a:solidFill>
                <a:effectLst/>
                <a:uLnTx/>
                <a:uFillTx/>
                <a:latin typeface="Aptos" panose="02110004020202020204"/>
                <a:ea typeface="+mn-ea"/>
                <a:cs typeface="+mn-cs"/>
              </a:rPr>
              <a:t>” on his eyes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Aptos" panose="02110004020202020204"/>
                <a:ea typeface="+mn-ea"/>
                <a:cs typeface="+mn-cs"/>
              </a:rPr>
              <a:t>a blanket over his head…dictating the text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Aptos" panose="02110004020202020204"/>
                <a:ea typeface="+mn-ea"/>
                <a:cs typeface="+mn-cs"/>
              </a:rPr>
              <a:t>to Emma, the first of his fifty wives.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Aptos" panose="02110004020202020204"/>
                <a:ea typeface="+mn-ea"/>
                <a:cs typeface="+mn-cs"/>
              </a:rPr>
              <a:t>(‘When I see a pretty woman, I have to pray.’)”  Etc. </a:t>
            </a:r>
            <a:endParaRPr lang="en-US" sz="4400" dirty="0">
              <a:solidFill>
                <a:prstClr val="white"/>
              </a:solidFill>
              <a:latin typeface="Aptos" panose="021100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4400" dirty="0">
              <a:solidFill>
                <a:prstClr val="white"/>
              </a:solidFill>
              <a:latin typeface="Aptos" panose="021100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ptos" panose="02110004020202020204"/>
                <a:ea typeface="+mn-ea"/>
                <a:cs typeface="+mn-cs"/>
              </a:rPr>
              <a:t>			</a:t>
            </a: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5704902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17C0F-B817-D4FA-6FAA-1B5264CE85C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ABE5F99-B6E0-7F4D-2E4D-E68F5BF6B8F1}"/>
              </a:ext>
            </a:extLst>
          </p:cNvPr>
          <p:cNvSpPr txBox="1"/>
          <p:nvPr/>
        </p:nvSpPr>
        <p:spPr>
          <a:xfrm>
            <a:off x="2476424" y="816296"/>
            <a:ext cx="7239152" cy="58785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Aptos" panose="02110004020202020204"/>
                <a:ea typeface="+mn-ea"/>
                <a:cs typeface="+mn-cs"/>
              </a:rPr>
              <a:t>“Mormonism was like junk food: It was American to the core, and it looked all right, but it wasn’t until after you had swallowed some that you felt strange.”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4400" dirty="0">
              <a:solidFill>
                <a:prstClr val="white"/>
              </a:solidFill>
              <a:latin typeface="Aptos" panose="021100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4400" dirty="0">
              <a:solidFill>
                <a:prstClr val="white"/>
              </a:solidFill>
              <a:latin typeface="Aptos" panose="021100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ptos" panose="02110004020202020204"/>
                <a:ea typeface="+mn-ea"/>
                <a:cs typeface="+mn-cs"/>
              </a:rPr>
              <a:t>			</a:t>
            </a: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7391334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2C20D-7A05-A60E-85DB-1E896BEBFF6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EEDB830-0E74-EFAA-1D27-5A495262412D}"/>
              </a:ext>
            </a:extLst>
          </p:cNvPr>
          <p:cNvSpPr txBox="1"/>
          <p:nvPr/>
        </p:nvSpPr>
        <p:spPr>
          <a:xfrm>
            <a:off x="657301" y="250577"/>
            <a:ext cx="11233388" cy="2554545"/>
          </a:xfrm>
          <a:prstGeom prst="rect">
            <a:avLst/>
          </a:prstGeom>
          <a:noFill/>
        </p:spPr>
        <p:txBody>
          <a:bodyPr wrap="square">
            <a:spAutoFit/>
          </a:bodyPr>
          <a:lstStyle/>
          <a:p>
            <a:r>
              <a:rPr lang="en-US" sz="4000" dirty="0">
                <a:solidFill>
                  <a:schemeClr val="bg1"/>
                </a:solidFill>
              </a:rPr>
              <a:t>How do you “heed not” those who mock the Church of Jesus Christ, its leaders, and members?</a:t>
            </a:r>
          </a:p>
          <a:p>
            <a:pPr marL="285750" indent="-285750">
              <a:buFont typeface="Arial" panose="020B0604020202020204" pitchFamily="34" charset="0"/>
              <a:buChar char="•"/>
            </a:pPr>
            <a:endParaRPr lang="en-US" sz="4000" dirty="0">
              <a:solidFill>
                <a:schemeClr val="bg1"/>
              </a:solidFill>
            </a:endParaRPr>
          </a:p>
          <a:p>
            <a:pPr marL="285750" indent="-285750">
              <a:buFont typeface="Arial" panose="020B0604020202020204" pitchFamily="34" charset="0"/>
              <a:buChar char="•"/>
            </a:pPr>
            <a:endParaRPr lang="en-US" sz="4000" dirty="0">
              <a:solidFill>
                <a:schemeClr val="bg1"/>
              </a:solidFill>
            </a:endParaRPr>
          </a:p>
        </p:txBody>
      </p:sp>
      <p:pic>
        <p:nvPicPr>
          <p:cNvPr id="3" name="Picture 2">
            <a:extLst>
              <a:ext uri="{FF2B5EF4-FFF2-40B4-BE49-F238E27FC236}">
                <a16:creationId xmlns:a16="http://schemas.microsoft.com/office/drawing/2014/main" id="{9DDB3902-04B0-8AF6-2677-1EEF37D4B63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rcRect l="2735"/>
          <a:stretch>
            <a:fillRect/>
          </a:stretch>
        </p:blipFill>
        <p:spPr>
          <a:xfrm>
            <a:off x="2991853" y="2405118"/>
            <a:ext cx="6208294" cy="5049730"/>
          </a:xfrm>
          <a:prstGeom prst="rect">
            <a:avLst/>
          </a:prstGeom>
          <a:ln>
            <a:noFill/>
          </a:ln>
          <a:effectLst>
            <a:softEdge rad="112500"/>
          </a:effectLst>
        </p:spPr>
      </p:pic>
    </p:spTree>
    <p:extLst>
      <p:ext uri="{BB962C8B-B14F-4D97-AF65-F5344CB8AC3E}">
        <p14:creationId xmlns:p14="http://schemas.microsoft.com/office/powerpoint/2010/main" val="13638907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F9A2304-1087-91F6-C2BC-C227F5BD07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5600" y="0"/>
            <a:ext cx="5486400" cy="6858000"/>
          </a:xfrm>
          <a:prstGeom prst="rect">
            <a:avLst/>
          </a:prstGeom>
        </p:spPr>
      </p:pic>
      <p:sp>
        <p:nvSpPr>
          <p:cNvPr id="7" name="TextBox 6">
            <a:extLst>
              <a:ext uri="{FF2B5EF4-FFF2-40B4-BE49-F238E27FC236}">
                <a16:creationId xmlns:a16="http://schemas.microsoft.com/office/drawing/2014/main" id="{AB20F263-A3C5-4F07-E911-58A120D641B5}"/>
              </a:ext>
            </a:extLst>
          </p:cNvPr>
          <p:cNvSpPr txBox="1"/>
          <p:nvPr/>
        </p:nvSpPr>
        <p:spPr>
          <a:xfrm>
            <a:off x="596977" y="2142732"/>
            <a:ext cx="6313961" cy="2123658"/>
          </a:xfrm>
          <a:prstGeom prst="rect">
            <a:avLst/>
          </a:prstGeom>
          <a:noFill/>
        </p:spPr>
        <p:txBody>
          <a:bodyPr wrap="square" rtlCol="0">
            <a:spAutoFit/>
          </a:bodyPr>
          <a:lstStyle/>
          <a:p>
            <a:r>
              <a:rPr lang="en-US" sz="4400" dirty="0">
                <a:solidFill>
                  <a:schemeClr val="bg1"/>
                </a:solidFill>
              </a:rPr>
              <a:t>Elder Kevin W. Pearson </a:t>
            </a:r>
          </a:p>
          <a:p>
            <a:r>
              <a:rPr lang="en-US" sz="4400" dirty="0">
                <a:solidFill>
                  <a:schemeClr val="bg1"/>
                </a:solidFill>
              </a:rPr>
              <a:t>“Stay by the Tree” </a:t>
            </a:r>
          </a:p>
          <a:p>
            <a:r>
              <a:rPr lang="en-US" sz="4400" dirty="0">
                <a:solidFill>
                  <a:schemeClr val="bg1"/>
                </a:solidFill>
              </a:rPr>
              <a:t>April 2015</a:t>
            </a:r>
          </a:p>
        </p:txBody>
      </p:sp>
    </p:spTree>
    <p:extLst>
      <p:ext uri="{BB962C8B-B14F-4D97-AF65-F5344CB8AC3E}">
        <p14:creationId xmlns:p14="http://schemas.microsoft.com/office/powerpoint/2010/main" val="28822594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501ED-3B83-E605-F087-0979E1611E50}"/>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BBEB4272-3C9A-E35A-A6AF-BEA3CDBB6719}"/>
              </a:ext>
            </a:extLst>
          </p:cNvPr>
          <p:cNvSpPr txBox="1"/>
          <p:nvPr/>
        </p:nvSpPr>
        <p:spPr>
          <a:xfrm>
            <a:off x="191006" y="121427"/>
            <a:ext cx="11809987" cy="369332"/>
          </a:xfrm>
          <a:prstGeom prst="rect">
            <a:avLst/>
          </a:prstGeom>
          <a:noFill/>
        </p:spPr>
        <p:txBody>
          <a:bodyPr wrap="square" rtlCol="0">
            <a:spAutoFit/>
          </a:bodyPr>
          <a:lstStyle/>
          <a:p>
            <a:r>
              <a:rPr lang="en-US" dirty="0">
                <a:solidFill>
                  <a:schemeClr val="bg1"/>
                </a:solidFill>
              </a:rPr>
              <a:t>Elder Kevin W. Pearson  “Stay by the Tree”  April 2015</a:t>
            </a:r>
          </a:p>
        </p:txBody>
      </p:sp>
      <p:sp>
        <p:nvSpPr>
          <p:cNvPr id="4" name="TextBox 3">
            <a:extLst>
              <a:ext uri="{FF2B5EF4-FFF2-40B4-BE49-F238E27FC236}">
                <a16:creationId xmlns:a16="http://schemas.microsoft.com/office/drawing/2014/main" id="{CDED47C5-5989-A5FD-6218-89C1591333D9}"/>
              </a:ext>
            </a:extLst>
          </p:cNvPr>
          <p:cNvSpPr txBox="1"/>
          <p:nvPr/>
        </p:nvSpPr>
        <p:spPr>
          <a:xfrm>
            <a:off x="3047238" y="3105835"/>
            <a:ext cx="6094476" cy="646331"/>
          </a:xfrm>
          <a:prstGeom prst="rect">
            <a:avLst/>
          </a:prstGeom>
          <a:noFill/>
        </p:spPr>
        <p:txBody>
          <a:bodyPr wrap="square">
            <a:spAutoFit/>
          </a:bodyPr>
          <a:lstStyle/>
          <a:p>
            <a:r>
              <a:rPr lang="en-US" dirty="0">
                <a:solidFill>
                  <a:schemeClr val="bg1"/>
                </a:solidFill>
                <a:hlinkClick r:id="rId2"/>
              </a:rPr>
              <a:t>https://www.churchofjesuschrist.org/media/video/2015-04-5020-elder-kevin-w-pearson?lang=eng</a:t>
            </a:r>
            <a:endParaRPr lang="en-US" dirty="0">
              <a:solidFill>
                <a:schemeClr val="bg1"/>
              </a:solidFill>
            </a:endParaRPr>
          </a:p>
        </p:txBody>
      </p:sp>
    </p:spTree>
    <p:extLst>
      <p:ext uri="{BB962C8B-B14F-4D97-AF65-F5344CB8AC3E}">
        <p14:creationId xmlns:p14="http://schemas.microsoft.com/office/powerpoint/2010/main" val="20510173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21502-5E83-A612-0263-3DB585DFE7A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6DB65C1-AD59-255B-9501-B97132CC53AF}"/>
              </a:ext>
            </a:extLst>
          </p:cNvPr>
          <p:cNvSpPr txBox="1"/>
          <p:nvPr/>
        </p:nvSpPr>
        <p:spPr>
          <a:xfrm>
            <a:off x="365761" y="1888529"/>
            <a:ext cx="6259958" cy="46474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Aptos" panose="02110004020202020204"/>
                <a:ea typeface="+mn-ea"/>
                <a:cs typeface="+mn-cs"/>
              </a:rPr>
              <a:t>Elder David A. Bednar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Aptos" panose="02110004020202020204"/>
                <a:ea typeface="+mn-ea"/>
                <a:cs typeface="+mn-cs"/>
              </a:rPr>
              <a:t>“But we heeded them not.”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4000" dirty="0">
                <a:solidFill>
                  <a:prstClr val="white"/>
                </a:solidFill>
                <a:latin typeface="Aptos" panose="02110004020202020204"/>
              </a:rPr>
              <a:t>April 2022</a:t>
            </a:r>
            <a:endParaRPr kumimoji="0" lang="en-US" sz="40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4400" dirty="0">
              <a:solidFill>
                <a:prstClr val="white"/>
              </a:solidFill>
              <a:latin typeface="Aptos" panose="021100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4400" dirty="0">
              <a:solidFill>
                <a:prstClr val="white"/>
              </a:solidFill>
              <a:latin typeface="Aptos" panose="021100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ptos" panose="02110004020202020204"/>
                <a:ea typeface="+mn-ea"/>
                <a:cs typeface="+mn-cs"/>
              </a:rPr>
              <a:t>			</a:t>
            </a: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2" name="Picture 1" descr="David A. Bednar">
            <a:extLst>
              <a:ext uri="{FF2B5EF4-FFF2-40B4-BE49-F238E27FC236}">
                <a16:creationId xmlns:a16="http://schemas.microsoft.com/office/drawing/2014/main" id="{99BE2BCB-3CE5-D444-EF67-CF6D0B3A1460}"/>
              </a:ext>
            </a:extLst>
          </p:cNvPr>
          <p:cNvPicPr>
            <a:picLocks noChangeAspect="1"/>
          </p:cNvPicPr>
          <p:nvPr/>
        </p:nvPicPr>
        <p:blipFill>
          <a:blip r:embed="rId2"/>
          <a:stretch>
            <a:fillRect/>
          </a:stretch>
        </p:blipFill>
        <p:spPr>
          <a:xfrm>
            <a:off x="6705600" y="0"/>
            <a:ext cx="5486400" cy="6858000"/>
          </a:xfrm>
          <a:prstGeom prst="rect">
            <a:avLst/>
          </a:prstGeom>
        </p:spPr>
      </p:pic>
    </p:spTree>
    <p:extLst>
      <p:ext uri="{BB962C8B-B14F-4D97-AF65-F5344CB8AC3E}">
        <p14:creationId xmlns:p14="http://schemas.microsoft.com/office/powerpoint/2010/main" val="37931983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F3D1C-8853-C282-C4C9-773C7BA7111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E2DB60A-2F69-C4C5-D57A-4CCD2DADF84E}"/>
              </a:ext>
            </a:extLst>
          </p:cNvPr>
          <p:cNvSpPr txBox="1"/>
          <p:nvPr/>
        </p:nvSpPr>
        <p:spPr>
          <a:xfrm>
            <a:off x="635267" y="279132"/>
            <a:ext cx="1123268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ptos" panose="02110004020202020204"/>
                <a:ea typeface="+mn-ea"/>
                <a:cs typeface="+mn-cs"/>
              </a:rPr>
              <a:t>2 Elder Bednar: “But We Heeded Them Not” Testimony				</a:t>
            </a:r>
          </a:p>
        </p:txBody>
      </p:sp>
      <p:sp>
        <p:nvSpPr>
          <p:cNvPr id="5" name="TextBox 4">
            <a:extLst>
              <a:ext uri="{FF2B5EF4-FFF2-40B4-BE49-F238E27FC236}">
                <a16:creationId xmlns:a16="http://schemas.microsoft.com/office/drawing/2014/main" id="{6A16DAC3-2D36-7D6B-4770-88D5BA43204F}"/>
              </a:ext>
            </a:extLst>
          </p:cNvPr>
          <p:cNvSpPr txBox="1"/>
          <p:nvPr/>
        </p:nvSpPr>
        <p:spPr>
          <a:xfrm>
            <a:off x="3047238" y="3105835"/>
            <a:ext cx="6094476" cy="646331"/>
          </a:xfrm>
          <a:prstGeom prst="rect">
            <a:avLst/>
          </a:prstGeom>
          <a:noFill/>
        </p:spPr>
        <p:txBody>
          <a:bodyPr wrap="square">
            <a:spAutoFit/>
          </a:bodyPr>
          <a:lstStyle/>
          <a:p>
            <a:r>
              <a:rPr lang="en-US" dirty="0">
                <a:solidFill>
                  <a:schemeClr val="bg1"/>
                </a:solidFill>
                <a:hlinkClick r:id="rId2"/>
              </a:rPr>
              <a:t>https://www.churchofjesuschrist.org/study/general-conference/2022/04/14bednar?lang=eng</a:t>
            </a:r>
            <a:endParaRPr lang="en-US" dirty="0">
              <a:solidFill>
                <a:schemeClr val="bg1"/>
              </a:solidFill>
            </a:endParaRPr>
          </a:p>
        </p:txBody>
      </p:sp>
    </p:spTree>
    <p:extLst>
      <p:ext uri="{BB962C8B-B14F-4D97-AF65-F5344CB8AC3E}">
        <p14:creationId xmlns:p14="http://schemas.microsoft.com/office/powerpoint/2010/main" val="8378795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CFDF0B-E846-5C74-9D83-464F3D1A866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8D3C6AD-E969-9711-D55B-37217E2BCB2D}"/>
              </a:ext>
            </a:extLst>
          </p:cNvPr>
          <p:cNvPicPr>
            <a:picLocks noChangeAspect="1"/>
          </p:cNvPicPr>
          <p:nvPr/>
        </p:nvPicPr>
        <p:blipFill>
          <a:blip r:embed="rId2"/>
          <a:stretch>
            <a:fillRect/>
          </a:stretch>
        </p:blipFill>
        <p:spPr>
          <a:xfrm>
            <a:off x="-252610" y="0"/>
            <a:ext cx="12697219" cy="7134328"/>
          </a:xfrm>
          <a:prstGeom prst="rect">
            <a:avLst/>
          </a:prstGeom>
        </p:spPr>
      </p:pic>
      <p:sp>
        <p:nvSpPr>
          <p:cNvPr id="5" name="TextBox 4">
            <a:extLst>
              <a:ext uri="{FF2B5EF4-FFF2-40B4-BE49-F238E27FC236}">
                <a16:creationId xmlns:a16="http://schemas.microsoft.com/office/drawing/2014/main" id="{37A0AA1E-1027-41A9-0FF5-6961A49EE331}"/>
              </a:ext>
            </a:extLst>
          </p:cNvPr>
          <p:cNvSpPr txBox="1"/>
          <p:nvPr/>
        </p:nvSpPr>
        <p:spPr>
          <a:xfrm>
            <a:off x="590349" y="1372429"/>
            <a:ext cx="11011299" cy="4832092"/>
          </a:xfrm>
          <a:prstGeom prst="rect">
            <a:avLst/>
          </a:prstGeom>
          <a:noFill/>
        </p:spPr>
        <p:txBody>
          <a:bodyPr wrap="square" rtlCol="0">
            <a:spAutoFit/>
          </a:bodyPr>
          <a:lstStyle/>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			LET US ALL PRESS ON</a:t>
            </a:r>
          </a:p>
          <a:p>
            <a:endPar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Let us all press on in the work of the Lord,</a:t>
            </a:r>
          </a:p>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That when life is o’er we may gain a reward;</a:t>
            </a:r>
          </a:p>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In the fight for right let us wield a sword,</a:t>
            </a:r>
          </a:p>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The mighty sword of truth.</a:t>
            </a:r>
          </a:p>
          <a:p>
            <a:pPr marL="742950" lvl="1" indent="-285750">
              <a:buFont typeface="Arial" panose="020B0604020202020204" pitchFamily="34" charset="0"/>
              <a:buChar char="•"/>
            </a:pPr>
            <a:endPar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56AA38B5-F430-BB06-FD33-006AD836CDC2}"/>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rcRect l="33261" t="875" r="16817" b="53403"/>
          <a:stretch>
            <a:fillRect/>
          </a:stretch>
        </p:blipFill>
        <p:spPr>
          <a:xfrm flipH="1">
            <a:off x="9865036" y="82819"/>
            <a:ext cx="2579573" cy="3484345"/>
          </a:xfrm>
          <a:prstGeom prst="ellipse">
            <a:avLst/>
          </a:prstGeom>
          <a:ln>
            <a:noFill/>
          </a:ln>
          <a:effectLst>
            <a:softEdge rad="317500"/>
          </a:effectLst>
        </p:spPr>
      </p:pic>
    </p:spTree>
    <p:extLst>
      <p:ext uri="{BB962C8B-B14F-4D97-AF65-F5344CB8AC3E}">
        <p14:creationId xmlns:p14="http://schemas.microsoft.com/office/powerpoint/2010/main" val="31689095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0617A-DC5D-0A3B-10C9-2A90CECC790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D80CCA4-AC07-2B6A-3C60-506289D6FC44}"/>
              </a:ext>
            </a:extLst>
          </p:cNvPr>
          <p:cNvPicPr>
            <a:picLocks noChangeAspect="1"/>
          </p:cNvPicPr>
          <p:nvPr/>
        </p:nvPicPr>
        <p:blipFill>
          <a:blip r:embed="rId2"/>
          <a:stretch>
            <a:fillRect/>
          </a:stretch>
        </p:blipFill>
        <p:spPr>
          <a:xfrm>
            <a:off x="-252610" y="0"/>
            <a:ext cx="12697219" cy="7134328"/>
          </a:xfrm>
          <a:prstGeom prst="rect">
            <a:avLst/>
          </a:prstGeom>
        </p:spPr>
      </p:pic>
      <p:sp>
        <p:nvSpPr>
          <p:cNvPr id="5" name="TextBox 4">
            <a:extLst>
              <a:ext uri="{FF2B5EF4-FFF2-40B4-BE49-F238E27FC236}">
                <a16:creationId xmlns:a16="http://schemas.microsoft.com/office/drawing/2014/main" id="{98C186F3-5AA3-3ECF-4C9E-DEF27D4D1726}"/>
              </a:ext>
            </a:extLst>
          </p:cNvPr>
          <p:cNvSpPr txBox="1"/>
          <p:nvPr/>
        </p:nvSpPr>
        <p:spPr>
          <a:xfrm>
            <a:off x="413885" y="1025919"/>
            <a:ext cx="9451151" cy="5509200"/>
          </a:xfrm>
          <a:prstGeom prst="rect">
            <a:avLst/>
          </a:prstGeom>
          <a:noFill/>
        </p:spPr>
        <p:txBody>
          <a:bodyPr wrap="square" rtlCol="0">
            <a:spAutoFit/>
          </a:bodyPr>
          <a:lstStyle/>
          <a:p>
            <a:endPar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We will not retreat, though our  numbers may be few</a:t>
            </a:r>
          </a:p>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When compared with the opposite host in view;</a:t>
            </a:r>
          </a:p>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But an unseen </a:t>
            </a:r>
            <a:r>
              <a:rPr lang="en-US" sz="4400" dirty="0" err="1">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pow’r</a:t>
            </a:r>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 will aid me and you</a:t>
            </a:r>
          </a:p>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In the glorious cause of truth.</a:t>
            </a:r>
          </a:p>
          <a:p>
            <a:pPr marL="742950" lvl="1" indent="-285750">
              <a:buFont typeface="Arial" panose="020B0604020202020204" pitchFamily="34" charset="0"/>
              <a:buChar char="•"/>
            </a:pPr>
            <a:endPar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70FA4B1A-9961-77FC-D630-B3371AD9E4DE}"/>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rcRect l="33261" t="875" r="16817" b="53403"/>
          <a:stretch>
            <a:fillRect/>
          </a:stretch>
        </p:blipFill>
        <p:spPr>
          <a:xfrm flipH="1">
            <a:off x="9865036" y="82819"/>
            <a:ext cx="2579573" cy="3484345"/>
          </a:xfrm>
          <a:prstGeom prst="ellipse">
            <a:avLst/>
          </a:prstGeom>
          <a:ln>
            <a:noFill/>
          </a:ln>
          <a:effectLst>
            <a:softEdge rad="317500"/>
          </a:effectLst>
        </p:spPr>
      </p:pic>
    </p:spTree>
    <p:extLst>
      <p:ext uri="{BB962C8B-B14F-4D97-AF65-F5344CB8AC3E}">
        <p14:creationId xmlns:p14="http://schemas.microsoft.com/office/powerpoint/2010/main" val="36350591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13FD8-2FF6-8581-3328-AFB0EB73505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3513CA3-9439-A5AF-8E21-89AD85DEC7EE}"/>
              </a:ext>
            </a:extLst>
          </p:cNvPr>
          <p:cNvPicPr>
            <a:picLocks noChangeAspect="1"/>
          </p:cNvPicPr>
          <p:nvPr/>
        </p:nvPicPr>
        <p:blipFill>
          <a:blip r:embed="rId2"/>
          <a:stretch>
            <a:fillRect/>
          </a:stretch>
        </p:blipFill>
        <p:spPr>
          <a:xfrm>
            <a:off x="-252610" y="0"/>
            <a:ext cx="12697219" cy="7134328"/>
          </a:xfrm>
          <a:prstGeom prst="rect">
            <a:avLst/>
          </a:prstGeom>
        </p:spPr>
      </p:pic>
      <p:sp>
        <p:nvSpPr>
          <p:cNvPr id="5" name="TextBox 4">
            <a:extLst>
              <a:ext uri="{FF2B5EF4-FFF2-40B4-BE49-F238E27FC236}">
                <a16:creationId xmlns:a16="http://schemas.microsoft.com/office/drawing/2014/main" id="{881A694E-BD2E-D355-5E60-4F7D864EA4D1}"/>
              </a:ext>
            </a:extLst>
          </p:cNvPr>
          <p:cNvSpPr txBox="1"/>
          <p:nvPr/>
        </p:nvSpPr>
        <p:spPr>
          <a:xfrm>
            <a:off x="288758" y="1233937"/>
            <a:ext cx="9817767" cy="4832092"/>
          </a:xfrm>
          <a:prstGeom prst="rect">
            <a:avLst/>
          </a:prstGeom>
          <a:noFill/>
        </p:spPr>
        <p:txBody>
          <a:bodyPr wrap="square" rtlCol="0">
            <a:spAutoFit/>
          </a:bodyPr>
          <a:lstStyle/>
          <a:p>
            <a:endPar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If we do what's right we have no need to fear,</a:t>
            </a:r>
          </a:p>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For the Lord, our helper, will ever be near;</a:t>
            </a:r>
          </a:p>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In the days of trial his Saints he will cheer,</a:t>
            </a:r>
          </a:p>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And prosper the cause of truth.</a:t>
            </a:r>
          </a:p>
          <a:p>
            <a:pPr marL="742950" lvl="1" indent="-285750">
              <a:buFont typeface="Arial" panose="020B0604020202020204" pitchFamily="34" charset="0"/>
              <a:buChar char="•"/>
            </a:pPr>
            <a:endPar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2B91872F-68E1-D179-F774-48AB45ADF64F}"/>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rcRect l="33261" t="875" r="16817" b="53403"/>
          <a:stretch>
            <a:fillRect/>
          </a:stretch>
        </p:blipFill>
        <p:spPr>
          <a:xfrm flipH="1">
            <a:off x="9865036" y="82819"/>
            <a:ext cx="2579573" cy="3484345"/>
          </a:xfrm>
          <a:prstGeom prst="ellipse">
            <a:avLst/>
          </a:prstGeom>
          <a:ln>
            <a:noFill/>
          </a:ln>
          <a:effectLst>
            <a:softEdge rad="317500"/>
          </a:effectLst>
        </p:spPr>
      </p:pic>
    </p:spTree>
    <p:extLst>
      <p:ext uri="{BB962C8B-B14F-4D97-AF65-F5344CB8AC3E}">
        <p14:creationId xmlns:p14="http://schemas.microsoft.com/office/powerpoint/2010/main" val="372111648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F47302-0613-A506-7D15-C2B1A30C7F4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5C2AF1E-CF7D-CEF2-42C1-930435C88F83}"/>
              </a:ext>
            </a:extLst>
          </p:cNvPr>
          <p:cNvPicPr>
            <a:picLocks noChangeAspect="1"/>
          </p:cNvPicPr>
          <p:nvPr/>
        </p:nvPicPr>
        <p:blipFill>
          <a:blip r:embed="rId2"/>
          <a:stretch>
            <a:fillRect/>
          </a:stretch>
        </p:blipFill>
        <p:spPr>
          <a:xfrm>
            <a:off x="-252610" y="0"/>
            <a:ext cx="12697219" cy="7134328"/>
          </a:xfrm>
          <a:prstGeom prst="rect">
            <a:avLst/>
          </a:prstGeom>
        </p:spPr>
      </p:pic>
      <p:sp>
        <p:nvSpPr>
          <p:cNvPr id="5" name="TextBox 4">
            <a:extLst>
              <a:ext uri="{FF2B5EF4-FFF2-40B4-BE49-F238E27FC236}">
                <a16:creationId xmlns:a16="http://schemas.microsoft.com/office/drawing/2014/main" id="{3AD5207E-2130-4A64-0326-61B6CA284B47}"/>
              </a:ext>
            </a:extLst>
          </p:cNvPr>
          <p:cNvSpPr txBox="1"/>
          <p:nvPr/>
        </p:nvSpPr>
        <p:spPr>
          <a:xfrm>
            <a:off x="644893" y="1699687"/>
            <a:ext cx="10607039" cy="4154984"/>
          </a:xfrm>
          <a:prstGeom prst="rect">
            <a:avLst/>
          </a:prstGeom>
          <a:noFill/>
        </p:spPr>
        <p:txBody>
          <a:bodyPr wrap="square" rtlCol="0">
            <a:spAutoFit/>
          </a:bodyPr>
          <a:lstStyle/>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			CHORUS</a:t>
            </a:r>
          </a:p>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Fear not, though the enemy deride;</a:t>
            </a:r>
          </a:p>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Courage, for the Lord is on our side.</a:t>
            </a:r>
          </a:p>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We will heed not what the wicked may say,</a:t>
            </a:r>
          </a:p>
          <a:p>
            <a:r>
              <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But the Lord alone we will obey.</a:t>
            </a:r>
          </a:p>
          <a:p>
            <a:pPr marL="742950" lvl="1" indent="-285750">
              <a:buFont typeface="Arial" panose="020B0604020202020204" pitchFamily="34" charset="0"/>
              <a:buChar char="•"/>
            </a:pPr>
            <a:endParaRPr lang="en-US" sz="44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E8B888C9-CB90-C9F8-C622-53CF27651B2D}"/>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rcRect l="33261" t="875" r="16817" b="53403"/>
          <a:stretch>
            <a:fillRect/>
          </a:stretch>
        </p:blipFill>
        <p:spPr>
          <a:xfrm flipH="1">
            <a:off x="9865036" y="82819"/>
            <a:ext cx="2579573" cy="3484345"/>
          </a:xfrm>
          <a:prstGeom prst="ellipse">
            <a:avLst/>
          </a:prstGeom>
          <a:ln>
            <a:noFill/>
          </a:ln>
          <a:effectLst>
            <a:softEdge rad="317500"/>
          </a:effectLst>
        </p:spPr>
      </p:pic>
    </p:spTree>
    <p:extLst>
      <p:ext uri="{BB962C8B-B14F-4D97-AF65-F5344CB8AC3E}">
        <p14:creationId xmlns:p14="http://schemas.microsoft.com/office/powerpoint/2010/main" val="31594901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2CB3100-3665-8505-E2A7-CFF0A2E2AB76}"/>
              </a:ext>
            </a:extLst>
          </p:cNvPr>
          <p:cNvSpPr txBox="1"/>
          <p:nvPr/>
        </p:nvSpPr>
        <p:spPr>
          <a:xfrm>
            <a:off x="375386" y="211756"/>
            <a:ext cx="9490510" cy="369332"/>
          </a:xfrm>
          <a:prstGeom prst="rect">
            <a:avLst/>
          </a:prstGeom>
          <a:noFill/>
        </p:spPr>
        <p:txBody>
          <a:bodyPr wrap="square" rtlCol="0">
            <a:spAutoFit/>
          </a:bodyPr>
          <a:lstStyle/>
          <a:p>
            <a:r>
              <a:rPr lang="en-US" dirty="0">
                <a:solidFill>
                  <a:schemeClr val="bg1"/>
                </a:solidFill>
              </a:rPr>
              <a:t>5 Final plea to Laman and Lemuel</a:t>
            </a:r>
          </a:p>
        </p:txBody>
      </p:sp>
    </p:spTree>
    <p:extLst>
      <p:ext uri="{BB962C8B-B14F-4D97-AF65-F5344CB8AC3E}">
        <p14:creationId xmlns:p14="http://schemas.microsoft.com/office/powerpoint/2010/main" val="29223051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E960E-D3C6-5BF4-CD9D-B269DC759CE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80EB5AA-1E3B-272F-9FC3-3C1429E3A232}"/>
              </a:ext>
            </a:extLst>
          </p:cNvPr>
          <p:cNvSpPr txBox="1"/>
          <p:nvPr/>
        </p:nvSpPr>
        <p:spPr>
          <a:xfrm>
            <a:off x="269507" y="298383"/>
            <a:ext cx="11569567" cy="5016758"/>
          </a:xfrm>
          <a:prstGeom prst="rect">
            <a:avLst/>
          </a:prstGeom>
          <a:noFill/>
        </p:spPr>
        <p:txBody>
          <a:bodyPr wrap="square" rtlCol="0">
            <a:spAutoFit/>
          </a:bodyPr>
          <a:lstStyle/>
          <a:p>
            <a:r>
              <a:rPr lang="en-US" sz="4000" i="1" dirty="0">
                <a:solidFill>
                  <a:schemeClr val="bg1"/>
                </a:solidFill>
              </a:rPr>
              <a:t>“And he did exhort them then with all the feeling of </a:t>
            </a:r>
          </a:p>
          <a:p>
            <a:r>
              <a:rPr lang="en-US" sz="4000" i="1" dirty="0">
                <a:solidFill>
                  <a:schemeClr val="bg1"/>
                </a:solidFill>
              </a:rPr>
              <a:t>a tender parent, that they would hearken to his words;...he bade them to keep the commandments of the Lord.”</a:t>
            </a:r>
          </a:p>
          <a:p>
            <a:pPr marL="742950" lvl="1" indent="-285750">
              <a:buFont typeface="Arial" panose="020B0604020202020204" pitchFamily="34" charset="0"/>
              <a:buChar char="•"/>
            </a:pPr>
            <a:endParaRPr lang="en-US" sz="4000" dirty="0">
              <a:solidFill>
                <a:schemeClr val="bg1"/>
              </a:solidFill>
            </a:endParaRPr>
          </a:p>
          <a:p>
            <a:pPr marL="2571750" lvl="5" indent="-285750">
              <a:buFont typeface="Arial" panose="020B0604020202020204" pitchFamily="34" charset="0"/>
              <a:buChar char="•"/>
            </a:pPr>
            <a:r>
              <a:rPr lang="en-US" sz="4000" dirty="0">
                <a:solidFill>
                  <a:schemeClr val="bg1"/>
                </a:solidFill>
              </a:rPr>
              <a:t>Sariah’s tears</a:t>
            </a:r>
          </a:p>
          <a:p>
            <a:pPr marL="2571750" lvl="5" indent="-285750">
              <a:buFont typeface="Arial" panose="020B0604020202020204" pitchFamily="34" charset="0"/>
              <a:buChar char="•"/>
            </a:pPr>
            <a:r>
              <a:rPr lang="en-US" sz="4000" dirty="0">
                <a:solidFill>
                  <a:schemeClr val="bg1"/>
                </a:solidFill>
              </a:rPr>
              <a:t>Laman’s not understanding</a:t>
            </a:r>
          </a:p>
          <a:p>
            <a:pPr marL="2571750" lvl="5" indent="-285750">
              <a:buFont typeface="Arial" panose="020B0604020202020204" pitchFamily="34" charset="0"/>
              <a:buChar char="•"/>
            </a:pPr>
            <a:r>
              <a:rPr lang="en-US" sz="4000" dirty="0">
                <a:solidFill>
                  <a:schemeClr val="bg1"/>
                </a:solidFill>
              </a:rPr>
              <a:t>Heartache all around</a:t>
            </a:r>
          </a:p>
        </p:txBody>
      </p:sp>
    </p:spTree>
    <p:extLst>
      <p:ext uri="{BB962C8B-B14F-4D97-AF65-F5344CB8AC3E}">
        <p14:creationId xmlns:p14="http://schemas.microsoft.com/office/powerpoint/2010/main" val="20495468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2251B-A3DA-62D9-AE83-66525F649D9C}"/>
            </a:ext>
          </a:extLst>
        </p:cNvPr>
        <p:cNvGrpSpPr/>
        <p:nvPr/>
      </p:nvGrpSpPr>
      <p:grpSpPr>
        <a:xfrm>
          <a:off x="0" y="0"/>
          <a:ext cx="0" cy="0"/>
          <a:chOff x="0" y="0"/>
          <a:chExt cx="0" cy="0"/>
        </a:xfrm>
      </p:grpSpPr>
      <p:pic>
        <p:nvPicPr>
          <p:cNvPr id="4" name="Picture 3" descr="Thoughts on Laman and Lemuel: The &quot;Bad Guys&quot; in the Book of Mormon">
            <a:extLst>
              <a:ext uri="{FF2B5EF4-FFF2-40B4-BE49-F238E27FC236}">
                <a16:creationId xmlns:a16="http://schemas.microsoft.com/office/drawing/2014/main" id="{84D9BB7E-CBAD-0FF4-5D55-766268054E24}"/>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Lst>
          </a:blip>
          <a:stretch>
            <a:fillRect/>
          </a:stretch>
        </p:blipFill>
        <p:spPr>
          <a:xfrm>
            <a:off x="1077191" y="1"/>
            <a:ext cx="10037619" cy="6858000"/>
          </a:xfrm>
          <a:prstGeom prst="rect">
            <a:avLst/>
          </a:prstGeom>
          <a:effectLst>
            <a:softEdge rad="317500"/>
          </a:effectLst>
        </p:spPr>
      </p:pic>
      <p:sp>
        <p:nvSpPr>
          <p:cNvPr id="2" name="TextBox 1">
            <a:extLst>
              <a:ext uri="{FF2B5EF4-FFF2-40B4-BE49-F238E27FC236}">
                <a16:creationId xmlns:a16="http://schemas.microsoft.com/office/drawing/2014/main" id="{15C2CD70-D4DE-3B0B-6A78-D42CA4803294}"/>
              </a:ext>
            </a:extLst>
          </p:cNvPr>
          <p:cNvSpPr txBox="1"/>
          <p:nvPr/>
        </p:nvSpPr>
        <p:spPr>
          <a:xfrm>
            <a:off x="1" y="3243925"/>
            <a:ext cx="12272210" cy="830997"/>
          </a:xfrm>
          <a:prstGeom prst="rect">
            <a:avLst/>
          </a:prstGeom>
          <a:solidFill>
            <a:srgbClr val="5F5F5F"/>
          </a:solidFill>
        </p:spPr>
        <p:txBody>
          <a:bodyPr wrap="square" rtlCol="0">
            <a:spAutoFit/>
          </a:bodyPr>
          <a:lstStyle/>
          <a:p>
            <a:pPr algn="ctr"/>
            <a:r>
              <a:rPr lang="en-US" sz="4800" dirty="0">
                <a:solidFill>
                  <a:schemeClr val="bg1"/>
                </a:solidFill>
              </a:rPr>
              <a:t>The Book of Mormon can be called a tragedy, </a:t>
            </a:r>
          </a:p>
        </p:txBody>
      </p:sp>
    </p:spTree>
    <p:extLst>
      <p:ext uri="{BB962C8B-B14F-4D97-AF65-F5344CB8AC3E}">
        <p14:creationId xmlns:p14="http://schemas.microsoft.com/office/powerpoint/2010/main" val="384308972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EB592-D620-1ADC-1594-FD59E460047E}"/>
            </a:ext>
          </a:extLst>
        </p:cNvPr>
        <p:cNvGrpSpPr/>
        <p:nvPr/>
      </p:nvGrpSpPr>
      <p:grpSpPr>
        <a:xfrm>
          <a:off x="0" y="0"/>
          <a:ext cx="0" cy="0"/>
          <a:chOff x="0" y="0"/>
          <a:chExt cx="0" cy="0"/>
        </a:xfrm>
      </p:grpSpPr>
      <p:pic>
        <p:nvPicPr>
          <p:cNvPr id="4" name="Picture 3" descr="Thoughts on Laman and Lemuel: The &quot;Bad Guys&quot; in the Book of Mormon">
            <a:extLst>
              <a:ext uri="{FF2B5EF4-FFF2-40B4-BE49-F238E27FC236}">
                <a16:creationId xmlns:a16="http://schemas.microsoft.com/office/drawing/2014/main" id="{7B4EBEFE-AF12-AAB3-6DB2-E93A3EE73F18}"/>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Lst>
          </a:blip>
          <a:stretch>
            <a:fillRect/>
          </a:stretch>
        </p:blipFill>
        <p:spPr>
          <a:xfrm>
            <a:off x="1077191" y="1"/>
            <a:ext cx="10037619" cy="6858000"/>
          </a:xfrm>
          <a:prstGeom prst="rect">
            <a:avLst/>
          </a:prstGeom>
          <a:effectLst>
            <a:softEdge rad="317500"/>
          </a:effectLst>
        </p:spPr>
      </p:pic>
      <p:sp>
        <p:nvSpPr>
          <p:cNvPr id="2" name="TextBox 1">
            <a:extLst>
              <a:ext uri="{FF2B5EF4-FFF2-40B4-BE49-F238E27FC236}">
                <a16:creationId xmlns:a16="http://schemas.microsoft.com/office/drawing/2014/main" id="{7654F73B-E4F4-54AC-8F26-8377CBCCA668}"/>
              </a:ext>
            </a:extLst>
          </p:cNvPr>
          <p:cNvSpPr txBox="1"/>
          <p:nvPr/>
        </p:nvSpPr>
        <p:spPr>
          <a:xfrm>
            <a:off x="0" y="3243925"/>
            <a:ext cx="12281835" cy="923330"/>
          </a:xfrm>
          <a:prstGeom prst="rect">
            <a:avLst/>
          </a:prstGeom>
          <a:solidFill>
            <a:srgbClr val="5F5F5F"/>
          </a:solidFill>
          <a:effectLst/>
        </p:spPr>
        <p:txBody>
          <a:bodyPr wrap="square" rtlCol="0">
            <a:spAutoFit/>
          </a:bodyPr>
          <a:lstStyle/>
          <a:p>
            <a:pPr algn="ctr"/>
            <a:r>
              <a:rPr lang="en-US" sz="5400" dirty="0">
                <a:solidFill>
                  <a:schemeClr val="bg1"/>
                </a:solidFill>
              </a:rPr>
              <a:t>a tragedy of lost families,</a:t>
            </a:r>
          </a:p>
        </p:txBody>
      </p:sp>
    </p:spTree>
    <p:extLst>
      <p:ext uri="{BB962C8B-B14F-4D97-AF65-F5344CB8AC3E}">
        <p14:creationId xmlns:p14="http://schemas.microsoft.com/office/powerpoint/2010/main" val="347366933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A9247-4C77-2DF0-EB31-E2AC31A42B1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1B49510-2D63-AD68-1956-F400BB395FB2}"/>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6000" contrast="20000"/>
                    </a14:imgEffect>
                  </a14:imgLayer>
                </a14:imgProps>
              </a:ext>
            </a:extLst>
          </a:blip>
          <a:srcRect t="2300" r="12483" b="8289"/>
          <a:stretch>
            <a:fillRect/>
          </a:stretch>
        </p:blipFill>
        <p:spPr>
          <a:xfrm>
            <a:off x="750771" y="-195231"/>
            <a:ext cx="10347157" cy="7436254"/>
          </a:xfrm>
          <a:prstGeom prst="rect">
            <a:avLst/>
          </a:prstGeom>
          <a:effectLst>
            <a:softEdge rad="127000"/>
          </a:effectLst>
        </p:spPr>
      </p:pic>
      <p:sp>
        <p:nvSpPr>
          <p:cNvPr id="8" name="TextBox 7">
            <a:extLst>
              <a:ext uri="{FF2B5EF4-FFF2-40B4-BE49-F238E27FC236}">
                <a16:creationId xmlns:a16="http://schemas.microsoft.com/office/drawing/2014/main" id="{9633AF2B-AA84-C216-23F3-6C744421BEE4}"/>
              </a:ext>
            </a:extLst>
          </p:cNvPr>
          <p:cNvSpPr txBox="1"/>
          <p:nvPr/>
        </p:nvSpPr>
        <p:spPr>
          <a:xfrm>
            <a:off x="-86627" y="3243925"/>
            <a:ext cx="12406964" cy="923330"/>
          </a:xfrm>
          <a:prstGeom prst="rect">
            <a:avLst/>
          </a:prstGeom>
          <a:solidFill>
            <a:srgbClr val="5F5F5F"/>
          </a:solidFill>
          <a:effectLst/>
        </p:spPr>
        <p:txBody>
          <a:bodyPr wrap="square" rtlCol="0">
            <a:spAutoFit/>
          </a:bodyPr>
          <a:lstStyle/>
          <a:p>
            <a:pPr algn="ctr"/>
            <a:r>
              <a:rPr lang="en-US" sz="5400" dirty="0">
                <a:solidFill>
                  <a:schemeClr val="bg1"/>
                </a:solidFill>
              </a:rPr>
              <a:t>a tragedy of lost generations,</a:t>
            </a:r>
          </a:p>
        </p:txBody>
      </p:sp>
    </p:spTree>
    <p:extLst>
      <p:ext uri="{BB962C8B-B14F-4D97-AF65-F5344CB8AC3E}">
        <p14:creationId xmlns:p14="http://schemas.microsoft.com/office/powerpoint/2010/main" val="16836031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A1705-5E8E-2DAA-915B-1A84ECA145B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213E802-EE52-8E4C-7627-A2C811C9AC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33852" y="-42873"/>
            <a:ext cx="12907114" cy="6790181"/>
          </a:xfrm>
          <a:prstGeom prst="rect">
            <a:avLst/>
          </a:prstGeom>
          <a:effectLst>
            <a:softEdge rad="635000"/>
          </a:effectLst>
        </p:spPr>
      </p:pic>
      <p:sp>
        <p:nvSpPr>
          <p:cNvPr id="7" name="TextBox 6">
            <a:extLst>
              <a:ext uri="{FF2B5EF4-FFF2-40B4-BE49-F238E27FC236}">
                <a16:creationId xmlns:a16="http://schemas.microsoft.com/office/drawing/2014/main" id="{AD511175-F661-3E29-12A0-88897A33A58E}"/>
              </a:ext>
            </a:extLst>
          </p:cNvPr>
          <p:cNvSpPr txBox="1"/>
          <p:nvPr/>
        </p:nvSpPr>
        <p:spPr>
          <a:xfrm>
            <a:off x="0" y="3243925"/>
            <a:ext cx="12191999" cy="923330"/>
          </a:xfrm>
          <a:prstGeom prst="rect">
            <a:avLst/>
          </a:prstGeom>
          <a:solidFill>
            <a:srgbClr val="5F5F5F"/>
          </a:solidFill>
          <a:effectLst/>
        </p:spPr>
        <p:txBody>
          <a:bodyPr wrap="square" rtlCol="0">
            <a:spAutoFit/>
          </a:bodyPr>
          <a:lstStyle/>
          <a:p>
            <a:pPr algn="ctr"/>
            <a:r>
              <a:rPr lang="en-US" sz="5400" dirty="0">
                <a:solidFill>
                  <a:schemeClr val="bg1"/>
                </a:solidFill>
              </a:rPr>
              <a:t>a tragedy of lost civilizations,</a:t>
            </a:r>
          </a:p>
        </p:txBody>
      </p:sp>
    </p:spTree>
    <p:extLst>
      <p:ext uri="{BB962C8B-B14F-4D97-AF65-F5344CB8AC3E}">
        <p14:creationId xmlns:p14="http://schemas.microsoft.com/office/powerpoint/2010/main" val="14612766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EAEAEA"/>
        </a:solidFill>
        <a:effectLst/>
      </p:bgPr>
    </p:bg>
    <p:spTree>
      <p:nvGrpSpPr>
        <p:cNvPr id="1" name="">
          <a:extLst>
            <a:ext uri="{FF2B5EF4-FFF2-40B4-BE49-F238E27FC236}">
              <a16:creationId xmlns:a16="http://schemas.microsoft.com/office/drawing/2014/main" id="{454C2B02-B9DD-4CF2-DB05-8446FD6A3142}"/>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30E68E2C-1F89-D060-7346-1F3E09DDEDCD}"/>
              </a:ext>
            </a:extLst>
          </p:cNvPr>
          <p:cNvSpPr txBox="1"/>
          <p:nvPr/>
        </p:nvSpPr>
        <p:spPr>
          <a:xfrm>
            <a:off x="3992816" y="1959208"/>
            <a:ext cx="813085" cy="369332"/>
          </a:xfrm>
          <a:prstGeom prst="rect">
            <a:avLst/>
          </a:prstGeom>
          <a:noFill/>
        </p:spPr>
        <p:txBody>
          <a:bodyPr wrap="square" rtlCol="0">
            <a:spAutoFit/>
          </a:bodyPr>
          <a:lstStyle/>
          <a:p>
            <a:r>
              <a:rPr lang="en-US" dirty="0"/>
              <a:t>_____</a:t>
            </a:r>
          </a:p>
        </p:txBody>
      </p:sp>
      <p:pic>
        <p:nvPicPr>
          <p:cNvPr id="3" name="Picture 2">
            <a:extLst>
              <a:ext uri="{FF2B5EF4-FFF2-40B4-BE49-F238E27FC236}">
                <a16:creationId xmlns:a16="http://schemas.microsoft.com/office/drawing/2014/main" id="{4BAEA807-11AD-687F-388B-E870A1BAEE53}"/>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423908" y="197555"/>
            <a:ext cx="4381993" cy="6462889"/>
          </a:xfrm>
          <a:prstGeom prst="rect">
            <a:avLst/>
          </a:prstGeom>
          <a:ln w="6350">
            <a:solidFill>
              <a:schemeClr val="bg2">
                <a:lumMod val="10000"/>
              </a:schemeClr>
            </a:solidFill>
          </a:ln>
        </p:spPr>
      </p:pic>
      <p:sp>
        <p:nvSpPr>
          <p:cNvPr id="5" name="TextBox 4">
            <a:extLst>
              <a:ext uri="{FF2B5EF4-FFF2-40B4-BE49-F238E27FC236}">
                <a16:creationId xmlns:a16="http://schemas.microsoft.com/office/drawing/2014/main" id="{AA4C86A2-5509-7605-EC08-23682CEF20A0}"/>
              </a:ext>
            </a:extLst>
          </p:cNvPr>
          <p:cNvSpPr txBox="1"/>
          <p:nvPr/>
        </p:nvSpPr>
        <p:spPr>
          <a:xfrm>
            <a:off x="5089904" y="831940"/>
            <a:ext cx="6795126" cy="5262979"/>
          </a:xfrm>
          <a:prstGeom prst="rect">
            <a:avLst/>
          </a:prstGeom>
          <a:noFill/>
          <a:ln w="3175">
            <a:noFill/>
          </a:ln>
        </p:spPr>
        <p:txBody>
          <a:bodyPr wrap="square" rtlCol="0">
            <a:spAutoFit/>
          </a:bodyPr>
          <a:lstStyle/>
          <a:p>
            <a:r>
              <a:rPr lang="en-US" sz="4800" dirty="0">
                <a:latin typeface="Goudy Old Style" panose="02020502050305020303" pitchFamily="18" charset="0"/>
              </a:rPr>
              <a:t>However, it is not ultimately a tragedy.  The Book of Mormon is a promise of great hope through the birth, life, sacrifice, atonement, and resurrection of our Savior.  </a:t>
            </a:r>
          </a:p>
        </p:txBody>
      </p:sp>
    </p:spTree>
    <p:extLst>
      <p:ext uri="{BB962C8B-B14F-4D97-AF65-F5344CB8AC3E}">
        <p14:creationId xmlns:p14="http://schemas.microsoft.com/office/powerpoint/2010/main" val="4049786779"/>
      </p:ext>
    </p:extLst>
  </p:cSld>
  <p:clrMapOvr>
    <a:masterClrMapping/>
  </p:clrMapOvr>
</p:sld>
</file>

<file path=ppt/theme/theme1.xml><?xml version="1.0" encoding="utf-8"?>
<a:theme xmlns:a="http://schemas.openxmlformats.org/drawingml/2006/main" name="Archway">
  <a:themeElements>
    <a:clrScheme name="Archway">
      <a:dk1>
        <a:sysClr val="windowText" lastClr="000000"/>
      </a:dk1>
      <a:lt1>
        <a:sysClr val="window" lastClr="FFFFFF"/>
      </a:lt1>
      <a:dk2>
        <a:srgbClr val="424C4E"/>
      </a:dk2>
      <a:lt2>
        <a:srgbClr val="EDE9E7"/>
      </a:lt2>
      <a:accent1>
        <a:srgbClr val="9FA597"/>
      </a:accent1>
      <a:accent2>
        <a:srgbClr val="AEA67E"/>
      </a:accent2>
      <a:accent3>
        <a:srgbClr val="957D71"/>
      </a:accent3>
      <a:accent4>
        <a:srgbClr val="C88769"/>
      </a:accent4>
      <a:accent5>
        <a:srgbClr val="97A4AA"/>
      </a:accent5>
      <a:accent6>
        <a:srgbClr val="9FA4A5"/>
      </a:accent6>
      <a:hlink>
        <a:srgbClr val="8C9484"/>
      </a:hlink>
      <a:folHlink>
        <a:srgbClr val="C17957"/>
      </a:folHlink>
    </a:clrScheme>
    <a:fontScheme name="Archway">
      <a:majorFont>
        <a:latin typeface="Felix Titling"/>
        <a:ea typeface=""/>
        <a:cs typeface=""/>
      </a:majorFont>
      <a:minorFont>
        <a:latin typeface="Goudy Old Styl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rchway" id="{CCBE687C-D9F1-4254-B066-5079611C2397}" vid="{9D57D580-D4A7-454F-BF49-8DDDB4A8185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Archway</Template>
  <TotalTime>11002</TotalTime>
  <Words>1841</Words>
  <Application>Microsoft Office PowerPoint</Application>
  <PresentationFormat>Widescreen</PresentationFormat>
  <Paragraphs>217</Paragraphs>
  <Slides>64</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64</vt:i4>
      </vt:variant>
    </vt:vector>
  </HeadingPairs>
  <TitlesOfParts>
    <vt:vector size="72" baseType="lpstr">
      <vt:lpstr>Aptos</vt:lpstr>
      <vt:lpstr>Aptos Display</vt:lpstr>
      <vt:lpstr>Arial</vt:lpstr>
      <vt:lpstr>Calibri</vt:lpstr>
      <vt:lpstr>Felix Titling</vt:lpstr>
      <vt:lpstr>Goudy Old Style</vt:lpstr>
      <vt:lpstr>Archway</vt:lpstr>
      <vt:lpstr>Office Theme</vt:lpstr>
      <vt:lpstr> Start with Christ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Morrissa Rich</dc:creator>
  <cp:lastModifiedBy>Windows User</cp:lastModifiedBy>
  <cp:revision>24</cp:revision>
  <dcterms:created xsi:type="dcterms:W3CDTF">2026-08-08T17:21:22Z</dcterms:created>
  <dcterms:modified xsi:type="dcterms:W3CDTF">2026-10-16T16:52:06Z</dcterms:modified>
</cp:coreProperties>
</file>